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82" r:id="rId5"/>
    <p:sldId id="273" r:id="rId6"/>
    <p:sldId id="259" r:id="rId7"/>
    <p:sldId id="274" r:id="rId8"/>
    <p:sldId id="284" r:id="rId9"/>
    <p:sldId id="285" r:id="rId10"/>
    <p:sldId id="261" r:id="rId11"/>
    <p:sldId id="263" r:id="rId12"/>
    <p:sldId id="264" r:id="rId13"/>
    <p:sldId id="286" r:id="rId14"/>
    <p:sldId id="292" r:id="rId15"/>
    <p:sldId id="293" r:id="rId16"/>
    <p:sldId id="287" r:id="rId17"/>
    <p:sldId id="294" r:id="rId18"/>
    <p:sldId id="291" r:id="rId19"/>
    <p:sldId id="277" r:id="rId20"/>
    <p:sldId id="279"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E60A82-DBC3-454F-A59E-D402CD35431C}" v="2" dt="2021-07-21T18:28:09.710"/>
  </p1510:revLst>
</p1510:revInfo>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7" autoAdjust="0"/>
  </p:normalViewPr>
  <p:slideViewPr>
    <p:cSldViewPr snapToGrid="0">
      <p:cViewPr varScale="1">
        <p:scale>
          <a:sx n="67" d="100"/>
          <a:sy n="67" d="100"/>
        </p:scale>
        <p:origin x="644" y="44"/>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utosh   Patra" userId="4067c2d0-a593-4363-a212-4c23170e0bef" providerId="ADAL" clId="{2CE60A82-DBC3-454F-A59E-D402CD35431C}"/>
    <pc:docChg chg="undo custSel addSld delSld modSld">
      <pc:chgData name="Asutosh   Patra" userId="4067c2d0-a593-4363-a212-4c23170e0bef" providerId="ADAL" clId="{2CE60A82-DBC3-454F-A59E-D402CD35431C}" dt="2021-07-21T18:28:24.710" v="139" actId="20577"/>
      <pc:docMkLst>
        <pc:docMk/>
      </pc:docMkLst>
      <pc:sldChg chg="modSp del mod">
        <pc:chgData name="Asutosh   Patra" userId="4067c2d0-a593-4363-a212-4c23170e0bef" providerId="ADAL" clId="{2CE60A82-DBC3-454F-A59E-D402CD35431C}" dt="2021-07-21T18:25:10.090" v="42" actId="47"/>
        <pc:sldMkLst>
          <pc:docMk/>
          <pc:sldMk cId="59582380" sldId="256"/>
        </pc:sldMkLst>
        <pc:spChg chg="mod">
          <ac:chgData name="Asutosh   Patra" userId="4067c2d0-a593-4363-a212-4c23170e0bef" providerId="ADAL" clId="{2CE60A82-DBC3-454F-A59E-D402CD35431C}" dt="2021-07-21T18:24:56.730" v="41" actId="20577"/>
          <ac:spMkLst>
            <pc:docMk/>
            <pc:sldMk cId="59582380" sldId="256"/>
            <ac:spMk id="4" creationId="{E98DCA46-603B-4178-8707-30E192CE6B8D}"/>
          </ac:spMkLst>
        </pc:spChg>
        <pc:spChg chg="mod">
          <ac:chgData name="Asutosh   Patra" userId="4067c2d0-a593-4363-a212-4c23170e0bef" providerId="ADAL" clId="{2CE60A82-DBC3-454F-A59E-D402CD35431C}" dt="2021-07-21T18:24:41.610" v="12" actId="20577"/>
          <ac:spMkLst>
            <pc:docMk/>
            <pc:sldMk cId="59582380" sldId="256"/>
            <ac:spMk id="8" creationId="{5FC6C278-4035-446A-A94B-030E792FDDF5}"/>
          </ac:spMkLst>
        </pc:spChg>
      </pc:sldChg>
      <pc:sldChg chg="addSp delSp modSp mod">
        <pc:chgData name="Asutosh   Patra" userId="4067c2d0-a593-4363-a212-4c23170e0bef" providerId="ADAL" clId="{2CE60A82-DBC3-454F-A59E-D402CD35431C}" dt="2021-07-21T18:27:34.320" v="120" actId="1035"/>
        <pc:sldMkLst>
          <pc:docMk/>
          <pc:sldMk cId="168567659" sldId="278"/>
        </pc:sldMkLst>
        <pc:spChg chg="mod">
          <ac:chgData name="Asutosh   Patra" userId="4067c2d0-a593-4363-a212-4c23170e0bef" providerId="ADAL" clId="{2CE60A82-DBC3-454F-A59E-D402CD35431C}" dt="2021-07-21T18:26:46.960" v="86" actId="403"/>
          <ac:spMkLst>
            <pc:docMk/>
            <pc:sldMk cId="168567659" sldId="278"/>
            <ac:spMk id="3" creationId="{565124A8-7554-4DB8-896F-F9946B9CF1F9}"/>
          </ac:spMkLst>
        </pc:spChg>
        <pc:spChg chg="add del mod">
          <ac:chgData name="Asutosh   Patra" userId="4067c2d0-a593-4363-a212-4c23170e0bef" providerId="ADAL" clId="{2CE60A82-DBC3-454F-A59E-D402CD35431C}" dt="2021-07-21T18:25:34.161" v="45" actId="478"/>
          <ac:spMkLst>
            <pc:docMk/>
            <pc:sldMk cId="168567659" sldId="278"/>
            <ac:spMk id="5" creationId="{7F3E00ED-05BB-4678-8536-9B1A86B4501D}"/>
          </ac:spMkLst>
        </pc:spChg>
        <pc:spChg chg="add del mod">
          <ac:chgData name="Asutosh   Patra" userId="4067c2d0-a593-4363-a212-4c23170e0bef" providerId="ADAL" clId="{2CE60A82-DBC3-454F-A59E-D402CD35431C}" dt="2021-07-21T18:25:40.413" v="47" actId="478"/>
          <ac:spMkLst>
            <pc:docMk/>
            <pc:sldMk cId="168567659" sldId="278"/>
            <ac:spMk id="7" creationId="{2E1151DE-F1D6-4E10-A640-6F9E3231C122}"/>
          </ac:spMkLst>
        </pc:spChg>
        <pc:spChg chg="del">
          <ac:chgData name="Asutosh   Patra" userId="4067c2d0-a593-4363-a212-4c23170e0bef" providerId="ADAL" clId="{2CE60A82-DBC3-454F-A59E-D402CD35431C}" dt="2021-07-21T18:25:30.250" v="44" actId="478"/>
          <ac:spMkLst>
            <pc:docMk/>
            <pc:sldMk cId="168567659" sldId="278"/>
            <ac:spMk id="18" creationId="{31CED8F1-B63A-4FD2-9699-34AD761A8805}"/>
          </ac:spMkLst>
        </pc:spChg>
        <pc:spChg chg="del">
          <ac:chgData name="Asutosh   Patra" userId="4067c2d0-a593-4363-a212-4c23170e0bef" providerId="ADAL" clId="{2CE60A82-DBC3-454F-A59E-D402CD35431C}" dt="2021-07-21T18:25:37.110" v="46" actId="478"/>
          <ac:spMkLst>
            <pc:docMk/>
            <pc:sldMk cId="168567659" sldId="278"/>
            <ac:spMk id="19" creationId="{E48632CD-1506-46F5-A0DE-640903269D93}"/>
          </ac:spMkLst>
        </pc:spChg>
        <pc:spChg chg="del">
          <ac:chgData name="Asutosh   Patra" userId="4067c2d0-a593-4363-a212-4c23170e0bef" providerId="ADAL" clId="{2CE60A82-DBC3-454F-A59E-D402CD35431C}" dt="2021-07-21T18:25:20.130" v="43" actId="478"/>
          <ac:spMkLst>
            <pc:docMk/>
            <pc:sldMk cId="168567659" sldId="278"/>
            <ac:spMk id="22" creationId="{75C12D97-9EB3-9E46-86D3-3A2CA06C20D2}"/>
          </ac:spMkLst>
        </pc:spChg>
        <pc:spChg chg="add mod">
          <ac:chgData name="Asutosh   Patra" userId="4067c2d0-a593-4363-a212-4c23170e0bef" providerId="ADAL" clId="{2CE60A82-DBC3-454F-A59E-D402CD35431C}" dt="2021-07-21T18:27:34.320" v="120" actId="1035"/>
          <ac:spMkLst>
            <pc:docMk/>
            <pc:sldMk cId="168567659" sldId="278"/>
            <ac:spMk id="24" creationId="{97C9F792-0CA2-4885-85D5-B989C2B3E9E2}"/>
          </ac:spMkLst>
        </pc:spChg>
        <pc:spChg chg="del">
          <ac:chgData name="Asutosh   Patra" userId="4067c2d0-a593-4363-a212-4c23170e0bef" providerId="ADAL" clId="{2CE60A82-DBC3-454F-A59E-D402CD35431C}" dt="2021-07-21T18:25:43.910" v="48" actId="478"/>
          <ac:spMkLst>
            <pc:docMk/>
            <pc:sldMk cId="168567659" sldId="278"/>
            <ac:spMk id="26" creationId="{2EA3E05A-60C4-CD45-A7AC-1F20F4D95F6A}"/>
          </ac:spMkLst>
        </pc:spChg>
        <pc:spChg chg="mod">
          <ac:chgData name="Asutosh   Patra" userId="4067c2d0-a593-4363-a212-4c23170e0bef" providerId="ADAL" clId="{2CE60A82-DBC3-454F-A59E-D402CD35431C}" dt="2021-07-21T18:26:13.510" v="68" actId="1076"/>
          <ac:spMkLst>
            <pc:docMk/>
            <pc:sldMk cId="168567659" sldId="278"/>
            <ac:spMk id="32" creationId="{A851B3CA-790D-465D-9B97-AA9876E357B9}"/>
          </ac:spMkLst>
        </pc:spChg>
        <pc:picChg chg="del">
          <ac:chgData name="Asutosh   Patra" userId="4067c2d0-a593-4363-a212-4c23170e0bef" providerId="ADAL" clId="{2CE60A82-DBC3-454F-A59E-D402CD35431C}" dt="2021-07-21T18:25:46.030" v="49" actId="478"/>
          <ac:picMkLst>
            <pc:docMk/>
            <pc:sldMk cId="168567659" sldId="278"/>
            <ac:picMk id="17" creationId="{67AFAC0E-54F2-8843-9BDA-C965BFBBFBFB}"/>
          </ac:picMkLst>
        </pc:picChg>
        <pc:picChg chg="add mod">
          <ac:chgData name="Asutosh   Patra" userId="4067c2d0-a593-4363-a212-4c23170e0bef" providerId="ADAL" clId="{2CE60A82-DBC3-454F-A59E-D402CD35431C}" dt="2021-07-21T18:27:34.320" v="120" actId="1035"/>
          <ac:picMkLst>
            <pc:docMk/>
            <pc:sldMk cId="168567659" sldId="278"/>
            <ac:picMk id="20" creationId="{EAB2047D-3A0D-4828-B0B4-E162ED6648EC}"/>
          </ac:picMkLst>
        </pc:picChg>
        <pc:picChg chg="mod">
          <ac:chgData name="Asutosh   Patra" userId="4067c2d0-a593-4363-a212-4c23170e0bef" providerId="ADAL" clId="{2CE60A82-DBC3-454F-A59E-D402CD35431C}" dt="2021-07-21T18:27:21.961" v="101" actId="1076"/>
          <ac:picMkLst>
            <pc:docMk/>
            <pc:sldMk cId="168567659" sldId="278"/>
            <ac:picMk id="21" creationId="{97242EBD-470B-4FB1-9B4C-E6DCB282152D}"/>
          </ac:picMkLst>
        </pc:picChg>
        <pc:picChg chg="del">
          <ac:chgData name="Asutosh   Patra" userId="4067c2d0-a593-4363-a212-4c23170e0bef" providerId="ADAL" clId="{2CE60A82-DBC3-454F-A59E-D402CD35431C}" dt="2021-07-21T18:25:47.820" v="50" actId="478"/>
          <ac:picMkLst>
            <pc:docMk/>
            <pc:sldMk cId="168567659" sldId="278"/>
            <ac:picMk id="23" creationId="{D99072B1-8690-4652-9009-362F46A213C2}"/>
          </ac:picMkLst>
        </pc:picChg>
        <pc:picChg chg="del">
          <ac:chgData name="Asutosh   Patra" userId="4067c2d0-a593-4363-a212-4c23170e0bef" providerId="ADAL" clId="{2CE60A82-DBC3-454F-A59E-D402CD35431C}" dt="2021-07-21T18:25:49.760" v="51" actId="478"/>
          <ac:picMkLst>
            <pc:docMk/>
            <pc:sldMk cId="168567659" sldId="278"/>
            <ac:picMk id="25" creationId="{B1BC719A-AAF0-4DB7-9856-CF7AC6A98805}"/>
          </ac:picMkLst>
        </pc:picChg>
      </pc:sldChg>
      <pc:sldChg chg="modSp add mod">
        <pc:chgData name="Asutosh   Patra" userId="4067c2d0-a593-4363-a212-4c23170e0bef" providerId="ADAL" clId="{2CE60A82-DBC3-454F-A59E-D402CD35431C}" dt="2021-07-21T18:28:24.710" v="139" actId="20577"/>
        <pc:sldMkLst>
          <pc:docMk/>
          <pc:sldMk cId="3168556246" sldId="284"/>
        </pc:sldMkLst>
        <pc:spChg chg="mod">
          <ac:chgData name="Asutosh   Patra" userId="4067c2d0-a593-4363-a212-4c23170e0bef" providerId="ADAL" clId="{2CE60A82-DBC3-454F-A59E-D402CD35431C}" dt="2021-07-21T18:28:24.710" v="139" actId="20577"/>
          <ac:spMkLst>
            <pc:docMk/>
            <pc:sldMk cId="3168556246" sldId="284"/>
            <ac:spMk id="2" creationId="{C9A428ED-E8E6-4EBE-8C7C-8E6E2E5012C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7/23/2021</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7/23/2021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17</a:t>
            </a:fld>
            <a:endParaRPr lang="en-US" noProof="0" dirty="0"/>
          </a:p>
        </p:txBody>
      </p:sp>
    </p:spTree>
    <p:extLst>
      <p:ext uri="{BB962C8B-B14F-4D97-AF65-F5344CB8AC3E}">
        <p14:creationId xmlns:p14="http://schemas.microsoft.com/office/powerpoint/2010/main" val="19241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18</a:t>
            </a:fld>
            <a:endParaRPr lang="en-US" noProof="0" dirty="0"/>
          </a:p>
        </p:txBody>
      </p:sp>
    </p:spTree>
    <p:extLst>
      <p:ext uri="{BB962C8B-B14F-4D97-AF65-F5344CB8AC3E}">
        <p14:creationId xmlns:p14="http://schemas.microsoft.com/office/powerpoint/2010/main" val="384069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smtClean="0"/>
              <a:t>2</a:t>
            </a:fld>
            <a:endParaRPr lang="en-US"/>
          </a:p>
        </p:txBody>
      </p:sp>
    </p:spTree>
    <p:extLst>
      <p:ext uri="{BB962C8B-B14F-4D97-AF65-F5344CB8AC3E}">
        <p14:creationId xmlns:p14="http://schemas.microsoft.com/office/powerpoint/2010/main" val="913152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3</a:t>
            </a:fld>
            <a:endParaRPr lang="en-US" noProof="0" dirty="0"/>
          </a:p>
        </p:txBody>
      </p:sp>
    </p:spTree>
    <p:extLst>
      <p:ext uri="{BB962C8B-B14F-4D97-AF65-F5344CB8AC3E}">
        <p14:creationId xmlns:p14="http://schemas.microsoft.com/office/powerpoint/2010/main" val="25855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dirty="0"/>
          </a:p>
        </p:txBody>
      </p:sp>
    </p:spTree>
    <p:extLst>
      <p:ext uri="{BB962C8B-B14F-4D97-AF65-F5344CB8AC3E}">
        <p14:creationId xmlns:p14="http://schemas.microsoft.com/office/powerpoint/2010/main" val="4006247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dirty="0"/>
          </a:p>
        </p:txBody>
      </p:sp>
    </p:spTree>
    <p:extLst>
      <p:ext uri="{BB962C8B-B14F-4D97-AF65-F5344CB8AC3E}">
        <p14:creationId xmlns:p14="http://schemas.microsoft.com/office/powerpoint/2010/main" val="844593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7</a:t>
            </a:fld>
            <a:endParaRPr lang="en-US" noProof="0" dirty="0"/>
          </a:p>
        </p:txBody>
      </p:sp>
    </p:spTree>
    <p:extLst>
      <p:ext uri="{BB962C8B-B14F-4D97-AF65-F5344CB8AC3E}">
        <p14:creationId xmlns:p14="http://schemas.microsoft.com/office/powerpoint/2010/main" val="783391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dirty="0"/>
          </a:p>
        </p:txBody>
      </p:sp>
    </p:spTree>
    <p:extLst>
      <p:ext uri="{BB962C8B-B14F-4D97-AF65-F5344CB8AC3E}">
        <p14:creationId xmlns:p14="http://schemas.microsoft.com/office/powerpoint/2010/main" val="952554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dirty="0"/>
          </a:p>
        </p:txBody>
      </p:sp>
    </p:spTree>
    <p:extLst>
      <p:ext uri="{BB962C8B-B14F-4D97-AF65-F5344CB8AC3E}">
        <p14:creationId xmlns:p14="http://schemas.microsoft.com/office/powerpoint/2010/main" val="1407462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16</a:t>
            </a:fld>
            <a:endParaRPr lang="en-US" noProof="0" dirty="0"/>
          </a:p>
        </p:txBody>
      </p:sp>
    </p:spTree>
    <p:extLst>
      <p:ext uri="{BB962C8B-B14F-4D97-AF65-F5344CB8AC3E}">
        <p14:creationId xmlns:p14="http://schemas.microsoft.com/office/powerpoint/2010/main" val="518005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sv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Placeholder 6" descr="Two young girls looking at a laptop screen">
            <a:extLst>
              <a:ext uri="{FF2B5EF4-FFF2-40B4-BE49-F238E27FC236}">
                <a16:creationId xmlns:a16="http://schemas.microsoft.com/office/drawing/2014/main" id="{F05D089D-7A15-41BC-B971-911CC28C4A8D}"/>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6336000" y="0"/>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70152F-4BDD-EA4D-B3D1-E9A87974CFC0}"/>
              </a:ext>
            </a:extLst>
          </p:cNvPr>
          <p:cNvSpPr txBox="1"/>
          <p:nvPr/>
        </p:nvSpPr>
        <p:spPr bwMode="gray">
          <a:xfrm>
            <a:off x="6433190" y="2694701"/>
            <a:ext cx="3368035" cy="369332"/>
          </a:xfrm>
          <a:prstGeom prst="rect">
            <a:avLst/>
          </a:prstGeom>
          <a:noFill/>
        </p:spPr>
        <p:txBody>
          <a:bodyPr wrap="square" rtlCol="0">
            <a:spAutoFit/>
          </a:bodyPr>
          <a:lstStyle/>
          <a:p>
            <a:pPr>
              <a:lnSpc>
                <a:spcPct val="90000"/>
              </a:lnSpc>
            </a:pPr>
            <a:r>
              <a:rPr lang="en-US" sz="2000" b="1" noProof="1">
                <a:gradFill>
                  <a:gsLst>
                    <a:gs pos="0">
                      <a:schemeClr val="accent1"/>
                    </a:gs>
                    <a:gs pos="51300">
                      <a:schemeClr val="accent2"/>
                    </a:gs>
                    <a:gs pos="100000">
                      <a:schemeClr val="accent3"/>
                    </a:gs>
                  </a:gsLst>
                  <a:lin ang="0" scaled="0"/>
                </a:gradFill>
              </a:rPr>
              <a:t>AI &amp; Machine Learning</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p:txBody>
          <a:bodyPr/>
          <a:lstStyle/>
          <a:p>
            <a:r>
              <a:rPr lang="en-US" dirty="0"/>
              <a:t>Rock, Paper &amp; Scissor Recognizer </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76800"/>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p:txBody>
          <a:bodyPr/>
          <a:lstStyle/>
          <a:p>
            <a:r>
              <a:rPr lang="en-US" dirty="0"/>
              <a:t>IBM PROJECT</a:t>
            </a:r>
          </a:p>
          <a:p>
            <a:pPr algn="ctr">
              <a:spcBef>
                <a:spcPts val="0"/>
              </a:spcBef>
              <a:spcAft>
                <a:spcPts val="0"/>
              </a:spcAft>
            </a:pPr>
            <a:r>
              <a:rPr lang="en-US" dirty="0"/>
              <a:t>BY-</a:t>
            </a:r>
          </a:p>
          <a:p>
            <a:pPr algn="ctr">
              <a:spcBef>
                <a:spcPts val="0"/>
              </a:spcBef>
              <a:spcAft>
                <a:spcPts val="0"/>
              </a:spcAft>
            </a:pPr>
            <a:r>
              <a:rPr lang="en-US" dirty="0"/>
              <a:t>ASUTOSH PATRA</a:t>
            </a:r>
          </a:p>
          <a:p>
            <a:pPr algn="ctr">
              <a:spcBef>
                <a:spcPts val="0"/>
              </a:spcBef>
              <a:spcAft>
                <a:spcPts val="0"/>
              </a:spcAft>
            </a:pPr>
            <a:r>
              <a:rPr lang="en-US" dirty="0"/>
              <a:t>&amp; ANIMESH SINGH</a:t>
            </a:r>
          </a:p>
        </p:txBody>
      </p:sp>
    </p:spTree>
    <p:extLst>
      <p:ext uri="{BB962C8B-B14F-4D97-AF65-F5344CB8AC3E}">
        <p14:creationId xmlns:p14="http://schemas.microsoft.com/office/powerpoint/2010/main" val="29419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hidden="1">
            <a:extLst>
              <a:ext uri="{FF2B5EF4-FFF2-40B4-BE49-F238E27FC236}">
                <a16:creationId xmlns:a16="http://schemas.microsoft.com/office/drawing/2014/main" id="{EC44BF05-373D-4994-A814-1C61F2C43AC7}"/>
              </a:ext>
            </a:extLst>
          </p:cNvPr>
          <p:cNvSpPr>
            <a:spLocks noGrp="1"/>
          </p:cNvSpPr>
          <p:nvPr>
            <p:ph type="sldNum" sz="quarter" idx="4294967295"/>
          </p:nvPr>
        </p:nvSpPr>
        <p:spPr>
          <a:xfrm>
            <a:off x="11772000" y="6365363"/>
            <a:ext cx="420000" cy="421200"/>
          </a:xfrm>
        </p:spPr>
        <p:txBody>
          <a:bodyPr/>
          <a:lstStyle/>
          <a:p>
            <a:pPr>
              <a:spcAft>
                <a:spcPts val="600"/>
              </a:spcAft>
            </a:pPr>
            <a:fld id="{4B73C415-D670-4716-A5EC-CC4D52CA2BAC}" type="slidenum">
              <a:rPr lang="en-US" noProof="0" smtClean="0"/>
              <a:pPr>
                <a:spcAft>
                  <a:spcPts val="600"/>
                </a:spcAft>
              </a:pPr>
              <a:t>10</a:t>
            </a:fld>
            <a:endParaRPr lang="en-US" noProof="0"/>
          </a:p>
        </p:txBody>
      </p:sp>
      <p:pic>
        <p:nvPicPr>
          <p:cNvPr id="11" name="Picture 10">
            <a:extLst>
              <a:ext uri="{FF2B5EF4-FFF2-40B4-BE49-F238E27FC236}">
                <a16:creationId xmlns:a16="http://schemas.microsoft.com/office/drawing/2014/main" id="{B9892CCC-732F-499A-8B20-6C20D263F2D9}"/>
              </a:ext>
            </a:extLst>
          </p:cNvPr>
          <p:cNvPicPr>
            <a:picLocks noChangeAspect="1"/>
          </p:cNvPicPr>
          <p:nvPr/>
        </p:nvPicPr>
        <p:blipFill>
          <a:blip r:embed="rId2"/>
          <a:stretch>
            <a:fillRect/>
          </a:stretch>
        </p:blipFill>
        <p:spPr>
          <a:xfrm>
            <a:off x="0" y="1466561"/>
            <a:ext cx="12192000" cy="3924877"/>
          </a:xfrm>
          <a:prstGeom prst="rect">
            <a:avLst/>
          </a:prstGeom>
        </p:spPr>
      </p:pic>
    </p:spTree>
    <p:extLst>
      <p:ext uri="{BB962C8B-B14F-4D97-AF65-F5344CB8AC3E}">
        <p14:creationId xmlns:p14="http://schemas.microsoft.com/office/powerpoint/2010/main" val="859745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hidden="1">
            <a:extLst>
              <a:ext uri="{FF2B5EF4-FFF2-40B4-BE49-F238E27FC236}">
                <a16:creationId xmlns:a16="http://schemas.microsoft.com/office/drawing/2014/main" id="{EC44BF05-373D-4994-A814-1C61F2C43AC7}"/>
              </a:ext>
            </a:extLst>
          </p:cNvPr>
          <p:cNvSpPr>
            <a:spLocks noGrp="1"/>
          </p:cNvSpPr>
          <p:nvPr>
            <p:ph type="sldNum" sz="quarter" idx="4294967295"/>
          </p:nvPr>
        </p:nvSpPr>
        <p:spPr>
          <a:xfrm>
            <a:off x="11772000" y="6365363"/>
            <a:ext cx="420000" cy="421200"/>
          </a:xfrm>
        </p:spPr>
        <p:txBody>
          <a:bodyPr/>
          <a:lstStyle/>
          <a:p>
            <a:pPr>
              <a:spcAft>
                <a:spcPts val="600"/>
              </a:spcAft>
            </a:pPr>
            <a:fld id="{4B73C415-D670-4716-A5EC-CC4D52CA2BAC}" type="slidenum">
              <a:rPr lang="en-US" noProof="0" smtClean="0"/>
              <a:pPr>
                <a:spcAft>
                  <a:spcPts val="600"/>
                </a:spcAft>
              </a:pPr>
              <a:t>11</a:t>
            </a:fld>
            <a:endParaRPr lang="en-US" noProof="0"/>
          </a:p>
        </p:txBody>
      </p:sp>
      <p:pic>
        <p:nvPicPr>
          <p:cNvPr id="3" name="Picture 2">
            <a:extLst>
              <a:ext uri="{FF2B5EF4-FFF2-40B4-BE49-F238E27FC236}">
                <a16:creationId xmlns:a16="http://schemas.microsoft.com/office/drawing/2014/main" id="{5EB2372A-DEC6-4FC0-BA92-D80A2E5BF716}"/>
              </a:ext>
            </a:extLst>
          </p:cNvPr>
          <p:cNvPicPr>
            <a:picLocks noChangeAspect="1"/>
          </p:cNvPicPr>
          <p:nvPr/>
        </p:nvPicPr>
        <p:blipFill>
          <a:blip r:embed="rId2"/>
          <a:stretch>
            <a:fillRect/>
          </a:stretch>
        </p:blipFill>
        <p:spPr>
          <a:xfrm>
            <a:off x="2030678" y="243840"/>
            <a:ext cx="8130644" cy="6370320"/>
          </a:xfrm>
          <a:prstGeom prst="rect">
            <a:avLst/>
          </a:prstGeom>
        </p:spPr>
      </p:pic>
    </p:spTree>
    <p:extLst>
      <p:ext uri="{BB962C8B-B14F-4D97-AF65-F5344CB8AC3E}">
        <p14:creationId xmlns:p14="http://schemas.microsoft.com/office/powerpoint/2010/main" val="3247385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AB8A75E-A183-48C6-B4B3-9AA069D279DF}"/>
              </a:ext>
            </a:extLst>
          </p:cNvPr>
          <p:cNvPicPr>
            <a:picLocks noChangeAspect="1"/>
          </p:cNvPicPr>
          <p:nvPr/>
        </p:nvPicPr>
        <p:blipFill>
          <a:blip r:embed="rId2"/>
          <a:stretch>
            <a:fillRect/>
          </a:stretch>
        </p:blipFill>
        <p:spPr>
          <a:xfrm>
            <a:off x="330993" y="748272"/>
            <a:ext cx="11530013" cy="5361456"/>
          </a:xfrm>
          <a:prstGeom prst="rect">
            <a:avLst/>
          </a:prstGeom>
          <a:noFill/>
          <a:ln w="95250" cap="sq">
            <a:solidFill>
              <a:schemeClr val="bg1">
                <a:lumMod val="95000"/>
              </a:schemeClr>
            </a:solidFill>
          </a:ln>
        </p:spPr>
      </p:pic>
      <p:sp>
        <p:nvSpPr>
          <p:cNvPr id="5" name="Slide Number Placeholder 4" hidden="1">
            <a:extLst>
              <a:ext uri="{FF2B5EF4-FFF2-40B4-BE49-F238E27FC236}">
                <a16:creationId xmlns:a16="http://schemas.microsoft.com/office/drawing/2014/main" id="{EC44BF05-373D-4994-A814-1C61F2C43AC7}"/>
              </a:ext>
            </a:extLst>
          </p:cNvPr>
          <p:cNvSpPr>
            <a:spLocks noGrp="1"/>
          </p:cNvSpPr>
          <p:nvPr>
            <p:ph type="sldNum" sz="quarter" idx="4294967295"/>
          </p:nvPr>
        </p:nvSpPr>
        <p:spPr>
          <a:xfrm>
            <a:off x="11772000" y="6365363"/>
            <a:ext cx="420000" cy="421200"/>
          </a:xfrm>
        </p:spPr>
        <p:txBody>
          <a:bodyPr/>
          <a:lstStyle/>
          <a:p>
            <a:pPr>
              <a:spcAft>
                <a:spcPts val="600"/>
              </a:spcAft>
            </a:pPr>
            <a:fld id="{4B73C415-D670-4716-A5EC-CC4D52CA2BAC}" type="slidenum">
              <a:rPr lang="en-US" noProof="0" smtClean="0"/>
              <a:pPr>
                <a:spcAft>
                  <a:spcPts val="600"/>
                </a:spcAft>
              </a:pPr>
              <a:t>12</a:t>
            </a:fld>
            <a:endParaRPr lang="en-US" noProof="0"/>
          </a:p>
        </p:txBody>
      </p:sp>
    </p:spTree>
    <p:extLst>
      <p:ext uri="{BB962C8B-B14F-4D97-AF65-F5344CB8AC3E}">
        <p14:creationId xmlns:p14="http://schemas.microsoft.com/office/powerpoint/2010/main" val="420979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69D023-DFCF-4470-82CA-2FF8035DB6B6}"/>
              </a:ext>
            </a:extLst>
          </p:cNvPr>
          <p:cNvPicPr>
            <a:picLocks noChangeAspect="1"/>
          </p:cNvPicPr>
          <p:nvPr/>
        </p:nvPicPr>
        <p:blipFill>
          <a:blip r:embed="rId2"/>
          <a:stretch>
            <a:fillRect/>
          </a:stretch>
        </p:blipFill>
        <p:spPr>
          <a:xfrm>
            <a:off x="330993" y="733859"/>
            <a:ext cx="11530013" cy="5390281"/>
          </a:xfrm>
          <a:prstGeom prst="rect">
            <a:avLst/>
          </a:prstGeom>
          <a:noFill/>
          <a:ln w="95250" cap="sq">
            <a:solidFill>
              <a:schemeClr val="bg1">
                <a:lumMod val="95000"/>
              </a:schemeClr>
            </a:solidFill>
          </a:ln>
        </p:spPr>
      </p:pic>
      <p:sp>
        <p:nvSpPr>
          <p:cNvPr id="5" name="Slide Number Placeholder 4" hidden="1">
            <a:extLst>
              <a:ext uri="{FF2B5EF4-FFF2-40B4-BE49-F238E27FC236}">
                <a16:creationId xmlns:a16="http://schemas.microsoft.com/office/drawing/2014/main" id="{454ADDE7-3DF3-4390-BA6E-8E2C7738B4BC}"/>
              </a:ext>
            </a:extLst>
          </p:cNvPr>
          <p:cNvSpPr>
            <a:spLocks noGrp="1"/>
          </p:cNvSpPr>
          <p:nvPr>
            <p:ph type="sldNum" sz="quarter" idx="4294967295"/>
          </p:nvPr>
        </p:nvSpPr>
        <p:spPr>
          <a:xfrm>
            <a:off x="11772000" y="6365363"/>
            <a:ext cx="420000" cy="421200"/>
          </a:xfrm>
        </p:spPr>
        <p:txBody>
          <a:bodyPr/>
          <a:lstStyle/>
          <a:p>
            <a:pPr>
              <a:spcAft>
                <a:spcPts val="600"/>
              </a:spcAft>
            </a:pPr>
            <a:fld id="{4B73C415-D670-4716-A5EC-CC4D52CA2BAC}" type="slidenum">
              <a:rPr lang="en-US" noProof="0" smtClean="0"/>
              <a:pPr>
                <a:spcAft>
                  <a:spcPts val="600"/>
                </a:spcAft>
              </a:pPr>
              <a:t>13</a:t>
            </a:fld>
            <a:endParaRPr lang="en-US" noProof="0"/>
          </a:p>
        </p:txBody>
      </p:sp>
    </p:spTree>
    <p:extLst>
      <p:ext uri="{BB962C8B-B14F-4D97-AF65-F5344CB8AC3E}">
        <p14:creationId xmlns:p14="http://schemas.microsoft.com/office/powerpoint/2010/main" val="963031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BD64D-5B1C-4126-8B1C-3884C0518DC5}"/>
              </a:ext>
            </a:extLst>
          </p:cNvPr>
          <p:cNvPicPr>
            <a:picLocks noChangeAspect="1"/>
          </p:cNvPicPr>
          <p:nvPr/>
        </p:nvPicPr>
        <p:blipFill>
          <a:blip r:embed="rId2"/>
          <a:stretch>
            <a:fillRect/>
          </a:stretch>
        </p:blipFill>
        <p:spPr>
          <a:xfrm>
            <a:off x="330993" y="719447"/>
            <a:ext cx="11530013" cy="5419106"/>
          </a:xfrm>
          <a:prstGeom prst="rect">
            <a:avLst/>
          </a:prstGeom>
          <a:noFill/>
          <a:ln w="95250" cap="sq">
            <a:solidFill>
              <a:schemeClr val="bg1">
                <a:lumMod val="95000"/>
              </a:schemeClr>
            </a:solidFill>
          </a:ln>
        </p:spPr>
      </p:pic>
      <p:sp>
        <p:nvSpPr>
          <p:cNvPr id="5" name="Slide Number Placeholder 4" hidden="1">
            <a:extLst>
              <a:ext uri="{FF2B5EF4-FFF2-40B4-BE49-F238E27FC236}">
                <a16:creationId xmlns:a16="http://schemas.microsoft.com/office/drawing/2014/main" id="{EC44BF05-373D-4994-A814-1C61F2C43AC7}"/>
              </a:ext>
            </a:extLst>
          </p:cNvPr>
          <p:cNvSpPr>
            <a:spLocks noGrp="1"/>
          </p:cNvSpPr>
          <p:nvPr>
            <p:ph type="sldNum" sz="quarter" idx="4294967295"/>
          </p:nvPr>
        </p:nvSpPr>
        <p:spPr>
          <a:xfrm>
            <a:off x="11772000" y="6365363"/>
            <a:ext cx="420000" cy="421200"/>
          </a:xfrm>
        </p:spPr>
        <p:txBody>
          <a:bodyPr/>
          <a:lstStyle/>
          <a:p>
            <a:pPr>
              <a:spcAft>
                <a:spcPts val="600"/>
              </a:spcAft>
            </a:pPr>
            <a:fld id="{4B73C415-D670-4716-A5EC-CC4D52CA2BAC}" type="slidenum">
              <a:rPr lang="en-US" noProof="0" smtClean="0"/>
              <a:pPr>
                <a:spcAft>
                  <a:spcPts val="600"/>
                </a:spcAft>
              </a:pPr>
              <a:t>14</a:t>
            </a:fld>
            <a:endParaRPr lang="en-US" noProof="0"/>
          </a:p>
        </p:txBody>
      </p:sp>
    </p:spTree>
    <p:extLst>
      <p:ext uri="{BB962C8B-B14F-4D97-AF65-F5344CB8AC3E}">
        <p14:creationId xmlns:p14="http://schemas.microsoft.com/office/powerpoint/2010/main" val="856793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383A94-150A-47D1-AD71-190CF55475E3}"/>
              </a:ext>
            </a:extLst>
          </p:cNvPr>
          <p:cNvPicPr>
            <a:picLocks noChangeAspect="1"/>
          </p:cNvPicPr>
          <p:nvPr/>
        </p:nvPicPr>
        <p:blipFill>
          <a:blip r:embed="rId2"/>
          <a:stretch>
            <a:fillRect/>
          </a:stretch>
        </p:blipFill>
        <p:spPr>
          <a:xfrm>
            <a:off x="330993" y="733859"/>
            <a:ext cx="11530013" cy="5390281"/>
          </a:xfrm>
          <a:prstGeom prst="rect">
            <a:avLst/>
          </a:prstGeom>
          <a:noFill/>
          <a:ln w="95250" cap="sq">
            <a:solidFill>
              <a:schemeClr val="bg1">
                <a:lumMod val="95000"/>
              </a:schemeClr>
            </a:solidFill>
          </a:ln>
        </p:spPr>
      </p:pic>
      <p:sp>
        <p:nvSpPr>
          <p:cNvPr id="5" name="Slide Number Placeholder 4" hidden="1">
            <a:extLst>
              <a:ext uri="{FF2B5EF4-FFF2-40B4-BE49-F238E27FC236}">
                <a16:creationId xmlns:a16="http://schemas.microsoft.com/office/drawing/2014/main" id="{EC44BF05-373D-4994-A814-1C61F2C43AC7}"/>
              </a:ext>
            </a:extLst>
          </p:cNvPr>
          <p:cNvSpPr>
            <a:spLocks noGrp="1"/>
          </p:cNvSpPr>
          <p:nvPr>
            <p:ph type="sldNum" sz="quarter" idx="4294967295"/>
          </p:nvPr>
        </p:nvSpPr>
        <p:spPr>
          <a:xfrm>
            <a:off x="11772000" y="6365363"/>
            <a:ext cx="420000" cy="421200"/>
          </a:xfrm>
        </p:spPr>
        <p:txBody>
          <a:bodyPr/>
          <a:lstStyle/>
          <a:p>
            <a:pPr>
              <a:spcAft>
                <a:spcPts val="600"/>
              </a:spcAft>
            </a:pPr>
            <a:fld id="{4B73C415-D670-4716-A5EC-CC4D52CA2BAC}" type="slidenum">
              <a:rPr lang="en-US" noProof="0" smtClean="0"/>
              <a:pPr>
                <a:spcAft>
                  <a:spcPts val="600"/>
                </a:spcAft>
              </a:pPr>
              <a:t>15</a:t>
            </a:fld>
            <a:endParaRPr lang="en-US" noProof="0"/>
          </a:p>
        </p:txBody>
      </p:sp>
    </p:spTree>
    <p:extLst>
      <p:ext uri="{BB962C8B-B14F-4D97-AF65-F5344CB8AC3E}">
        <p14:creationId xmlns:p14="http://schemas.microsoft.com/office/powerpoint/2010/main" val="3466536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66700E-2D49-45E0-85C7-750AF51DE523}"/>
              </a:ext>
            </a:extLst>
          </p:cNvPr>
          <p:cNvSpPr>
            <a:spLocks noGrp="1"/>
          </p:cNvSpPr>
          <p:nvPr>
            <p:ph idx="1"/>
          </p:nvPr>
        </p:nvSpPr>
        <p:spPr>
          <a:xfrm>
            <a:off x="432000" y="1781178"/>
            <a:ext cx="4416225" cy="4400545"/>
          </a:xfrm>
        </p:spPr>
        <p:txBody>
          <a:bodyPr anchor="b"/>
          <a:lstStyle/>
          <a:p>
            <a:pPr marL="0" indent="0" algn="l">
              <a:buNone/>
            </a:pPr>
            <a:r>
              <a:rPr lang="en-US" sz="2400" b="0" i="0" dirty="0">
                <a:solidFill>
                  <a:schemeClr val="tx1"/>
                </a:solidFill>
                <a:effectLst/>
                <a:latin typeface="Times New Roman" panose="02020603050405020304" pitchFamily="18" charset="0"/>
                <a:cs typeface="Times New Roman" panose="02020603050405020304" pitchFamily="18" charset="0"/>
              </a:rPr>
              <a:t>We’ve successfully implemented and understood the workings of this project. So go ahead and fork my implementation and experiment with it. A major improvement would probably be adding hand detection so we don’t need to explicitly draw a target zone and model would first detect hand position then make a prediction.</a:t>
            </a: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49E384DC-DAEE-4E7F-9DD5-4E5066C0652B}"/>
              </a:ext>
            </a:extLst>
          </p:cNvPr>
          <p:cNvSpPr>
            <a:spLocks noGrp="1"/>
          </p:cNvSpPr>
          <p:nvPr>
            <p:ph type="title"/>
          </p:nvPr>
        </p:nvSpPr>
        <p:spPr bwMode="gray">
          <a:xfrm>
            <a:off x="5574213" y="4838697"/>
            <a:ext cx="5749483" cy="1343026"/>
          </a:xfrm>
        </p:spPr>
        <p:txBody>
          <a:bodyPr/>
          <a:lstStyle/>
          <a:p>
            <a:r>
              <a:rPr lang="en-US" dirty="0"/>
              <a:t>Conclusion</a:t>
            </a:r>
          </a:p>
        </p:txBody>
      </p:sp>
      <p:sp>
        <p:nvSpPr>
          <p:cNvPr id="3" name="Slide Number Placeholder 2">
            <a:extLst>
              <a:ext uri="{FF2B5EF4-FFF2-40B4-BE49-F238E27FC236}">
                <a16:creationId xmlns:a16="http://schemas.microsoft.com/office/drawing/2014/main" id="{78CFACDF-9E04-4412-89F5-EA362056D7F8}"/>
              </a:ext>
            </a:extLst>
          </p:cNvPr>
          <p:cNvSpPr>
            <a:spLocks noGrp="1"/>
          </p:cNvSpPr>
          <p:nvPr>
            <p:ph type="sldNum" sz="quarter" idx="11"/>
          </p:nvPr>
        </p:nvSpPr>
        <p:spPr/>
        <p:txBody>
          <a:bodyPr/>
          <a:lstStyle/>
          <a:p>
            <a:fld id="{4B73C415-D670-4716-A5EC-CC4D52CA2BAC}" type="slidenum">
              <a:rPr lang="en-US" smtClean="0"/>
              <a:pPr/>
              <a:t>16</a:t>
            </a:fld>
            <a:endParaRPr lang="en-US" dirty="0"/>
          </a:p>
        </p:txBody>
      </p:sp>
      <p:pic>
        <p:nvPicPr>
          <p:cNvPr id="12" name="Picture Placeholder 11">
            <a:extLst>
              <a:ext uri="{FF2B5EF4-FFF2-40B4-BE49-F238E27FC236}">
                <a16:creationId xmlns:a16="http://schemas.microsoft.com/office/drawing/2014/main" id="{A1A7AC92-8B13-47BE-A32B-55B1033DD86B}"/>
              </a:ext>
            </a:extLst>
          </p:cNvPr>
          <p:cNvPicPr>
            <a:picLocks noGrp="1" noChangeAspect="1"/>
          </p:cNvPicPr>
          <p:nvPr>
            <p:ph type="pic" sz="quarter" idx="12"/>
          </p:nvPr>
        </p:nvPicPr>
        <p:blipFill>
          <a:blip r:embed="rId3"/>
          <a:srcRect t="11348" b="11348"/>
          <a:stretch>
            <a:fillRect/>
          </a:stretch>
        </p:blipFill>
        <p:spPr>
          <a:prstGeom prst="rect">
            <a:avLst/>
          </a:prstGeom>
        </p:spPr>
      </p:pic>
    </p:spTree>
    <p:extLst>
      <p:ext uri="{BB962C8B-B14F-4D97-AF65-F5344CB8AC3E}">
        <p14:creationId xmlns:p14="http://schemas.microsoft.com/office/powerpoint/2010/main" val="2418857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C97E-A437-4843-81CB-2F215D3EA4E5}"/>
              </a:ext>
            </a:extLst>
          </p:cNvPr>
          <p:cNvSpPr>
            <a:spLocks noGrp="1"/>
          </p:cNvSpPr>
          <p:nvPr>
            <p:ph type="title"/>
          </p:nvPr>
        </p:nvSpPr>
        <p:spPr/>
        <p:txBody>
          <a:bodyPr/>
          <a:lstStyle/>
          <a:p>
            <a:r>
              <a:rPr lang="en-US" b="1" u="sng" dirty="0">
                <a:solidFill>
                  <a:schemeClr val="tx1"/>
                </a:solidFill>
                <a:latin typeface="Times New Roman" panose="02020603050405020304" pitchFamily="18" charset="0"/>
                <a:cs typeface="Times New Roman" panose="02020603050405020304" pitchFamily="18" charset="0"/>
              </a:rPr>
              <a:t>TESTIMONIAL</a:t>
            </a:r>
          </a:p>
        </p:txBody>
      </p:sp>
      <p:sp>
        <p:nvSpPr>
          <p:cNvPr id="44" name="Text Placeholder 26" title="Testimonial Shadow">
            <a:extLst>
              <a:ext uri="{FF2B5EF4-FFF2-40B4-BE49-F238E27FC236}">
                <a16:creationId xmlns:a16="http://schemas.microsoft.com/office/drawing/2014/main" id="{63CF5A3D-E6FE-4E24-987B-114B6983A76B}"/>
              </a:ext>
            </a:extLst>
          </p:cNvPr>
          <p:cNvSpPr txBox="1">
            <a:spLocks/>
          </p:cNvSpPr>
          <p:nvPr/>
        </p:nvSpPr>
        <p:spPr>
          <a:xfrm>
            <a:off x="835231" y="1858063"/>
            <a:ext cx="3821055" cy="2580550"/>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80000" tIns="180000" rIns="180000" bIns="180000"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Text Placeholder 4" title="Testimonial Text">
            <a:extLst>
              <a:ext uri="{FF2B5EF4-FFF2-40B4-BE49-F238E27FC236}">
                <a16:creationId xmlns:a16="http://schemas.microsoft.com/office/drawing/2014/main" id="{D3659FA1-93D3-46F2-9245-9BB2309C53A4}"/>
              </a:ext>
            </a:extLst>
          </p:cNvPr>
          <p:cNvSpPr>
            <a:spLocks noGrp="1"/>
          </p:cNvSpPr>
          <p:nvPr>
            <p:ph type="body" sz="quarter" idx="34"/>
          </p:nvPr>
        </p:nvSpPr>
        <p:spPr>
          <a:xfrm>
            <a:off x="735987" y="2158266"/>
            <a:ext cx="3541655" cy="2224950"/>
          </a:xfrm>
        </p:spPr>
        <p:txBody>
          <a:bodyPr/>
          <a:lstStyle/>
          <a:p>
            <a:r>
              <a:rPr lang="en-US" b="1" i="1" dirty="0">
                <a:solidFill>
                  <a:schemeClr val="tx1">
                    <a:lumMod val="75000"/>
                    <a:lumOff val="25000"/>
                  </a:schemeClr>
                </a:solidFill>
                <a:latin typeface="Times New Roman" panose="02020603050405020304" pitchFamily="18" charset="0"/>
                <a:cs typeface="Times New Roman" panose="02020603050405020304" pitchFamily="18" charset="0"/>
              </a:rPr>
              <a:t>Learnt a lot of new things</a:t>
            </a:r>
          </a:p>
        </p:txBody>
      </p:sp>
      <p:sp>
        <p:nvSpPr>
          <p:cNvPr id="33" name="Isosceles Triangle 32">
            <a:extLst>
              <a:ext uri="{FF2B5EF4-FFF2-40B4-BE49-F238E27FC236}">
                <a16:creationId xmlns:a16="http://schemas.microsoft.com/office/drawing/2014/main" id="{2651CFC8-4C75-4552-B304-9F0895B0DDAD}"/>
              </a:ext>
              <a:ext uri="{C183D7F6-B498-43B3-948B-1728B52AA6E4}">
                <adec:decorative xmlns:adec="http://schemas.microsoft.com/office/drawing/2017/decorative" val="1"/>
              </a:ext>
            </a:extLst>
          </p:cNvPr>
          <p:cNvSpPr/>
          <p:nvPr/>
        </p:nvSpPr>
        <p:spPr>
          <a:xfrm rot="8031906" flipH="1">
            <a:off x="3653314" y="4619358"/>
            <a:ext cx="1199086" cy="1638300"/>
          </a:xfrm>
          <a:prstGeom prst="triangle">
            <a:avLst/>
          </a:prstGeom>
          <a:solidFill>
            <a:schemeClr val="bg1">
              <a:lumMod val="95000"/>
            </a:schemeClr>
          </a:solidFill>
        </p:spPr>
        <p:txBody>
          <a:bodyPr vert="horz" lIns="0" tIns="0" rIns="0" bIns="0" rtlCol="0" anchor="ctr">
            <a:noAutofit/>
          </a:bodyPr>
          <a:lstStyle/>
          <a:p>
            <a:pPr lvl="0" indent="0" algn="ctr">
              <a:lnSpc>
                <a:spcPct val="100000"/>
              </a:lnSpc>
              <a:spcBef>
                <a:spcPts val="1000"/>
              </a:spcBef>
              <a:spcAft>
                <a:spcPts val="500"/>
              </a:spcAft>
              <a:buClr>
                <a:schemeClr val="accent1"/>
              </a:buClr>
              <a:buFont typeface="Arial" panose="020B0604020202020204" pitchFamily="34" charset="0"/>
              <a:buNone/>
            </a:pPr>
            <a:endParaRPr lang="en-US" i="0" dirty="0">
              <a:solidFill>
                <a:schemeClr val="tx2"/>
              </a:solidFill>
            </a:endParaRPr>
          </a:p>
        </p:txBody>
      </p:sp>
      <p:grpSp>
        <p:nvGrpSpPr>
          <p:cNvPr id="47" name="Group 46" title="Quotation Marks">
            <a:extLst>
              <a:ext uri="{FF2B5EF4-FFF2-40B4-BE49-F238E27FC236}">
                <a16:creationId xmlns:a16="http://schemas.microsoft.com/office/drawing/2014/main" id="{8A4B623C-7D54-49B8-88C2-371525C054A9}"/>
              </a:ext>
            </a:extLst>
          </p:cNvPr>
          <p:cNvGrpSpPr/>
          <p:nvPr/>
        </p:nvGrpSpPr>
        <p:grpSpPr>
          <a:xfrm>
            <a:off x="918499" y="2507190"/>
            <a:ext cx="3358880" cy="432000"/>
            <a:chOff x="582750" y="1942266"/>
            <a:chExt cx="3358880" cy="432000"/>
          </a:xfrm>
        </p:grpSpPr>
        <p:sp>
          <p:nvSpPr>
            <p:cNvPr id="13" name="Title 1" title="Quotation Mark">
              <a:extLst>
                <a:ext uri="{FF2B5EF4-FFF2-40B4-BE49-F238E27FC236}">
                  <a16:creationId xmlns:a16="http://schemas.microsoft.com/office/drawing/2014/main" id="{38226AF8-9F0B-4E81-AA01-3212E6D9C3F9}"/>
                </a:ext>
              </a:extLst>
            </p:cNvPr>
            <p:cNvSpPr txBox="1">
              <a:spLocks/>
            </p:cNvSpPr>
            <p:nvPr/>
          </p:nvSpPr>
          <p:spPr>
            <a:xfrm>
              <a:off x="582750"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400" dirty="0">
                  <a:solidFill>
                    <a:schemeClr val="accent1"/>
                  </a:solidFill>
                </a:rPr>
                <a:t>“</a:t>
              </a:r>
            </a:p>
          </p:txBody>
        </p:sp>
        <p:sp>
          <p:nvSpPr>
            <p:cNvPr id="14" name="Title 1" title="Quotation Mark">
              <a:extLst>
                <a:ext uri="{FF2B5EF4-FFF2-40B4-BE49-F238E27FC236}">
                  <a16:creationId xmlns:a16="http://schemas.microsoft.com/office/drawing/2014/main" id="{F140743B-0061-458D-A004-A08E6D191697}"/>
                </a:ext>
              </a:extLst>
            </p:cNvPr>
            <p:cNvSpPr txBox="1">
              <a:spLocks/>
            </p:cNvSpPr>
            <p:nvPr/>
          </p:nvSpPr>
          <p:spPr>
            <a:xfrm>
              <a:off x="3458215"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400" dirty="0">
                  <a:solidFill>
                    <a:schemeClr val="accent1"/>
                  </a:solidFill>
                </a:rPr>
                <a:t>”</a:t>
              </a:r>
            </a:p>
          </p:txBody>
        </p:sp>
      </p:grpSp>
      <p:sp>
        <p:nvSpPr>
          <p:cNvPr id="6" name="Text Placeholder 5">
            <a:extLst>
              <a:ext uri="{FF2B5EF4-FFF2-40B4-BE49-F238E27FC236}">
                <a16:creationId xmlns:a16="http://schemas.microsoft.com/office/drawing/2014/main" id="{85D9ABDA-7D25-45FF-9839-7F7886D956E3}"/>
              </a:ext>
            </a:extLst>
          </p:cNvPr>
          <p:cNvSpPr>
            <a:spLocks noGrp="1"/>
          </p:cNvSpPr>
          <p:nvPr>
            <p:ph type="body" sz="quarter" idx="13"/>
          </p:nvPr>
        </p:nvSpPr>
        <p:spPr>
          <a:xfrm>
            <a:off x="961920" y="4036563"/>
            <a:ext cx="3251132" cy="231102"/>
          </a:xfrm>
        </p:spPr>
        <p:txBody>
          <a:bodyPr/>
          <a:lstStyle/>
          <a:p>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Asutosh Patra</a:t>
            </a:r>
          </a:p>
        </p:txBody>
      </p:sp>
      <p:sp>
        <p:nvSpPr>
          <p:cNvPr id="40" name="Text Placeholder 26" title="Testimonial Shadow">
            <a:extLst>
              <a:ext uri="{FF2B5EF4-FFF2-40B4-BE49-F238E27FC236}">
                <a16:creationId xmlns:a16="http://schemas.microsoft.com/office/drawing/2014/main" id="{4B367AF3-30A3-4850-8D68-8ED32F11F31D}"/>
              </a:ext>
            </a:extLst>
          </p:cNvPr>
          <p:cNvSpPr txBox="1">
            <a:spLocks/>
          </p:cNvSpPr>
          <p:nvPr/>
        </p:nvSpPr>
        <p:spPr>
          <a:xfrm>
            <a:off x="7535714" y="1858063"/>
            <a:ext cx="3821055" cy="2580550"/>
          </a:xfrm>
          <a:custGeom>
            <a:avLst/>
            <a:gdLst>
              <a:gd name="connsiteX0" fmla="*/ 0 w 3541655"/>
              <a:gd name="connsiteY0" fmla="*/ 0 h 2224950"/>
              <a:gd name="connsiteX1" fmla="*/ 3541655 w 3541655"/>
              <a:gd name="connsiteY1" fmla="*/ 0 h 2224950"/>
              <a:gd name="connsiteX2" fmla="*/ 3541655 w 3541655"/>
              <a:gd name="connsiteY2" fmla="*/ 2224950 h 2224950"/>
              <a:gd name="connsiteX3" fmla="*/ 0 w 3541655"/>
              <a:gd name="connsiteY3" fmla="*/ 2224950 h 2224950"/>
              <a:gd name="connsiteX4" fmla="*/ 0 w 3541655"/>
              <a:gd name="connsiteY4" fmla="*/ 0 h 2224950"/>
              <a:gd name="connsiteX0" fmla="*/ 0 w 3821055"/>
              <a:gd name="connsiteY0" fmla="*/ 0 h 2580550"/>
              <a:gd name="connsiteX1" fmla="*/ 3541655 w 3821055"/>
              <a:gd name="connsiteY1" fmla="*/ 0 h 2580550"/>
              <a:gd name="connsiteX2" fmla="*/ 3821055 w 3821055"/>
              <a:gd name="connsiteY2" fmla="*/ 2580550 h 2580550"/>
              <a:gd name="connsiteX3" fmla="*/ 0 w 3821055"/>
              <a:gd name="connsiteY3" fmla="*/ 2224950 h 2580550"/>
              <a:gd name="connsiteX4" fmla="*/ 0 w 3821055"/>
              <a:gd name="connsiteY4" fmla="*/ 0 h 258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1055" h="2580550">
                <a:moveTo>
                  <a:pt x="0" y="0"/>
                </a:moveTo>
                <a:lnTo>
                  <a:pt x="3541655" y="0"/>
                </a:lnTo>
                <a:lnTo>
                  <a:pt x="3821055" y="2580550"/>
                </a:lnTo>
                <a:lnTo>
                  <a:pt x="0" y="2224950"/>
                </a:lnTo>
                <a:lnTo>
                  <a:pt x="0" y="0"/>
                </a:lnTo>
                <a:close/>
              </a:path>
            </a:pathLst>
          </a:custGeom>
          <a:gradFill>
            <a:gsLst>
              <a:gs pos="100000">
                <a:schemeClr val="tx1">
                  <a:alpha val="0"/>
                </a:schemeClr>
              </a:gs>
              <a:gs pos="0">
                <a:schemeClr val="tx1"/>
              </a:gs>
            </a:gsLst>
            <a:lin ang="3600000" scaled="0"/>
          </a:gradFill>
          <a:effectLst>
            <a:softEdge rad="127000"/>
          </a:effectLst>
        </p:spPr>
        <p:txBody>
          <a:bodyPr vert="horz" lIns="180000" tIns="180000" rIns="180000" bIns="180000" rtlCol="0" anchor="ctr">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i="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9" name="Text Placeholder 28" title="Testimonial Text">
            <a:extLst>
              <a:ext uri="{FF2B5EF4-FFF2-40B4-BE49-F238E27FC236}">
                <a16:creationId xmlns:a16="http://schemas.microsoft.com/office/drawing/2014/main" id="{44354466-168C-4056-96E7-4D2ABD373072}"/>
              </a:ext>
            </a:extLst>
          </p:cNvPr>
          <p:cNvSpPr>
            <a:spLocks noGrp="1"/>
          </p:cNvSpPr>
          <p:nvPr>
            <p:ph type="body" sz="quarter" idx="37"/>
          </p:nvPr>
        </p:nvSpPr>
        <p:spPr>
          <a:xfrm>
            <a:off x="7535715" y="2158266"/>
            <a:ext cx="3541655" cy="2224950"/>
          </a:xfrm>
        </p:spPr>
        <p:txBody>
          <a:bodyPr/>
          <a:lstStyle/>
          <a:p>
            <a:r>
              <a:rPr lang="en-US" b="1" i="1" dirty="0">
                <a:solidFill>
                  <a:schemeClr val="tx1">
                    <a:lumMod val="75000"/>
                    <a:lumOff val="25000"/>
                  </a:schemeClr>
                </a:solidFill>
                <a:latin typeface="Times New Roman" panose="02020603050405020304" pitchFamily="18" charset="0"/>
                <a:cs typeface="Times New Roman" panose="02020603050405020304" pitchFamily="18" charset="0"/>
              </a:rPr>
              <a:t>It was a valuable learning experience</a:t>
            </a:r>
          </a:p>
        </p:txBody>
      </p:sp>
      <p:sp>
        <p:nvSpPr>
          <p:cNvPr id="34" name="Isosceles Triangle 33">
            <a:extLst>
              <a:ext uri="{FF2B5EF4-FFF2-40B4-BE49-F238E27FC236}">
                <a16:creationId xmlns:a16="http://schemas.microsoft.com/office/drawing/2014/main" id="{B5E8079C-614A-4548-BFAF-AC4A1BC8C9D5}"/>
              </a:ext>
              <a:ext uri="{C183D7F6-B498-43B3-948B-1728B52AA6E4}">
                <adec:decorative xmlns:adec="http://schemas.microsoft.com/office/drawing/2017/decorative" val="1"/>
              </a:ext>
            </a:extLst>
          </p:cNvPr>
          <p:cNvSpPr/>
          <p:nvPr/>
        </p:nvSpPr>
        <p:spPr>
          <a:xfrm rot="13568094">
            <a:off x="6936172" y="4619358"/>
            <a:ext cx="1199086" cy="1638300"/>
          </a:xfrm>
          <a:prstGeom prst="triangle">
            <a:avLst/>
          </a:prstGeom>
          <a:solidFill>
            <a:schemeClr val="bg1">
              <a:lumMod val="95000"/>
            </a:schemeClr>
          </a:solidFill>
        </p:spPr>
        <p:txBody>
          <a:bodyPr vert="horz" lIns="0" tIns="0" rIns="0" bIns="0" rtlCol="0" anchor="ctr">
            <a:noAutofit/>
          </a:bodyPr>
          <a:lstStyle/>
          <a:p>
            <a:pPr lvl="0" indent="0" algn="ctr">
              <a:lnSpc>
                <a:spcPct val="100000"/>
              </a:lnSpc>
              <a:spcBef>
                <a:spcPts val="1000"/>
              </a:spcBef>
              <a:spcAft>
                <a:spcPts val="500"/>
              </a:spcAft>
              <a:buClr>
                <a:schemeClr val="accent1"/>
              </a:buClr>
              <a:buFont typeface="Arial" panose="020B0604020202020204" pitchFamily="34" charset="0"/>
              <a:buNone/>
            </a:pPr>
            <a:endParaRPr lang="en-US" i="0" dirty="0">
              <a:solidFill>
                <a:schemeClr val="tx2"/>
              </a:solidFill>
            </a:endParaRPr>
          </a:p>
        </p:txBody>
      </p:sp>
      <p:grpSp>
        <p:nvGrpSpPr>
          <p:cNvPr id="49" name="Group 48" title="Quotation Marks">
            <a:extLst>
              <a:ext uri="{FF2B5EF4-FFF2-40B4-BE49-F238E27FC236}">
                <a16:creationId xmlns:a16="http://schemas.microsoft.com/office/drawing/2014/main" id="{B69163A1-AB25-42A7-A1B5-A6FD081577FF}"/>
              </a:ext>
            </a:extLst>
          </p:cNvPr>
          <p:cNvGrpSpPr/>
          <p:nvPr/>
        </p:nvGrpSpPr>
        <p:grpSpPr>
          <a:xfrm>
            <a:off x="7686790" y="2507190"/>
            <a:ext cx="3358880" cy="432000"/>
            <a:chOff x="8401320" y="1942266"/>
            <a:chExt cx="3358880" cy="432000"/>
          </a:xfrm>
        </p:grpSpPr>
        <p:sp>
          <p:nvSpPr>
            <p:cNvPr id="20" name="Title 1" title="Quotation Mark">
              <a:extLst>
                <a:ext uri="{FF2B5EF4-FFF2-40B4-BE49-F238E27FC236}">
                  <a16:creationId xmlns:a16="http://schemas.microsoft.com/office/drawing/2014/main" id="{22A46985-DF43-4382-9C8D-D5B6ADCE09BA}"/>
                </a:ext>
              </a:extLst>
            </p:cNvPr>
            <p:cNvSpPr txBox="1">
              <a:spLocks/>
            </p:cNvSpPr>
            <p:nvPr/>
          </p:nvSpPr>
          <p:spPr>
            <a:xfrm>
              <a:off x="8401320"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400" dirty="0">
                  <a:solidFill>
                    <a:schemeClr val="accent5"/>
                  </a:solidFill>
                </a:rPr>
                <a:t>“</a:t>
              </a:r>
            </a:p>
          </p:txBody>
        </p:sp>
        <p:sp>
          <p:nvSpPr>
            <p:cNvPr id="21" name="Title 1" title="Quotation Mark">
              <a:extLst>
                <a:ext uri="{FF2B5EF4-FFF2-40B4-BE49-F238E27FC236}">
                  <a16:creationId xmlns:a16="http://schemas.microsoft.com/office/drawing/2014/main" id="{55CC7758-72AC-4816-BE7C-F4EFBAB2C2D5}"/>
                </a:ext>
              </a:extLst>
            </p:cNvPr>
            <p:cNvSpPr txBox="1">
              <a:spLocks/>
            </p:cNvSpPr>
            <p:nvPr/>
          </p:nvSpPr>
          <p:spPr>
            <a:xfrm>
              <a:off x="11276785" y="1942266"/>
              <a:ext cx="483415" cy="43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5400" dirty="0">
                  <a:solidFill>
                    <a:schemeClr val="accent5"/>
                  </a:solidFill>
                </a:rPr>
                <a:t>”</a:t>
              </a:r>
            </a:p>
          </p:txBody>
        </p:sp>
      </p:grpSp>
      <p:sp>
        <p:nvSpPr>
          <p:cNvPr id="30" name="Text Placeholder 29">
            <a:extLst>
              <a:ext uri="{FF2B5EF4-FFF2-40B4-BE49-F238E27FC236}">
                <a16:creationId xmlns:a16="http://schemas.microsoft.com/office/drawing/2014/main" id="{76D004CC-05F4-4982-AE6B-C6E5D8E1CF5B}"/>
              </a:ext>
            </a:extLst>
          </p:cNvPr>
          <p:cNvSpPr>
            <a:spLocks noGrp="1"/>
          </p:cNvSpPr>
          <p:nvPr>
            <p:ph type="body" sz="quarter" idx="38"/>
          </p:nvPr>
        </p:nvSpPr>
        <p:spPr>
          <a:xfrm>
            <a:off x="7794538" y="4036563"/>
            <a:ext cx="3251132" cy="231102"/>
          </a:xfrm>
        </p:spPr>
        <p:txBody>
          <a:bodyPr/>
          <a:lstStyle/>
          <a:p>
            <a:r>
              <a:rPr lang="en-US" sz="1600" b="1" dirty="0">
                <a:solidFill>
                  <a:schemeClr val="tx1">
                    <a:lumMod val="75000"/>
                    <a:lumOff val="25000"/>
                  </a:schemeClr>
                </a:solidFill>
                <a:latin typeface="Times New Roman" panose="02020603050405020304" pitchFamily="18" charset="0"/>
                <a:cs typeface="Times New Roman" panose="02020603050405020304" pitchFamily="18" charset="0"/>
              </a:rPr>
              <a:t>Animesh Singh</a:t>
            </a:r>
          </a:p>
        </p:txBody>
      </p:sp>
      <p:sp>
        <p:nvSpPr>
          <p:cNvPr id="3" name="Slide Number Placeholder 2">
            <a:extLst>
              <a:ext uri="{FF2B5EF4-FFF2-40B4-BE49-F238E27FC236}">
                <a16:creationId xmlns:a16="http://schemas.microsoft.com/office/drawing/2014/main" id="{9633E64F-4DBA-44B0-97B6-58474E70EB7F}"/>
              </a:ext>
            </a:extLst>
          </p:cNvPr>
          <p:cNvSpPr>
            <a:spLocks noGrp="1"/>
          </p:cNvSpPr>
          <p:nvPr>
            <p:ph type="sldNum" sz="quarter" idx="11"/>
          </p:nvPr>
        </p:nvSpPr>
        <p:spPr/>
        <p:txBody>
          <a:bodyPr/>
          <a:lstStyle/>
          <a:p>
            <a:fld id="{4B73C415-D670-4716-A5EC-CC4D52CA2BAC}" type="slidenum">
              <a:rPr lang="en-US" smtClean="0"/>
              <a:pPr/>
              <a:t>17</a:t>
            </a:fld>
            <a:endParaRPr lang="en-US" dirty="0"/>
          </a:p>
        </p:txBody>
      </p:sp>
    </p:spTree>
    <p:extLst>
      <p:ext uri="{BB962C8B-B14F-4D97-AF65-F5344CB8AC3E}">
        <p14:creationId xmlns:p14="http://schemas.microsoft.com/office/powerpoint/2010/main" val="2811499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A group of people in a room through a glass wall">
            <a:extLst>
              <a:ext uri="{FF2B5EF4-FFF2-40B4-BE49-F238E27FC236}">
                <a16:creationId xmlns:a16="http://schemas.microsoft.com/office/drawing/2014/main" id="{AC966987-B293-404A-BBED-86957A060395}"/>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786563"/>
          </a:xfrm>
        </p:spPr>
      </p:pic>
      <p:sp>
        <p:nvSpPr>
          <p:cNvPr id="32" name="Rectangle 31">
            <a:extLst>
              <a:ext uri="{FF2B5EF4-FFF2-40B4-BE49-F238E27FC236}">
                <a16:creationId xmlns:a16="http://schemas.microsoft.com/office/drawing/2014/main" id="{A851B3CA-790D-465D-9B97-AA9876E357B9}"/>
              </a:ext>
              <a:ext uri="{C183D7F6-B498-43B3-948B-1728B52AA6E4}">
                <adec:decorative xmlns:adec="http://schemas.microsoft.com/office/drawing/2017/decorative" val="1"/>
              </a:ext>
            </a:extLst>
          </p:cNvPr>
          <p:cNvSpPr/>
          <p:nvPr/>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p:txBody>
          <a:bodyPr/>
          <a:lstStyle/>
          <a:p>
            <a:r>
              <a:rPr lang="en-US" dirty="0"/>
              <a:t>Thank You</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48225"/>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pic>
        <p:nvPicPr>
          <p:cNvPr id="21" name="Graphic 20" descr="User" title="Icon - Presenter Name">
            <a:extLst>
              <a:ext uri="{FF2B5EF4-FFF2-40B4-BE49-F238E27FC236}">
                <a16:creationId xmlns:a16="http://schemas.microsoft.com/office/drawing/2014/main" id="{97242EBD-470B-4FB1-9B4C-E6DCB282152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44818" y="5000856"/>
            <a:ext cx="609137" cy="609137"/>
          </a:xfrm>
          <a:prstGeom prst="rect">
            <a:avLst/>
          </a:prstGeom>
        </p:spPr>
      </p:pic>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p:txBody>
          <a:bodyPr/>
          <a:lstStyle/>
          <a:p>
            <a:r>
              <a:rPr lang="en-US" sz="2800" dirty="0"/>
              <a:t>Asutosh Patra</a:t>
            </a:r>
          </a:p>
        </p:txBody>
      </p:sp>
      <p:pic>
        <p:nvPicPr>
          <p:cNvPr id="20" name="Graphic 19" descr="User" title="Icon - Presenter Name">
            <a:extLst>
              <a:ext uri="{FF2B5EF4-FFF2-40B4-BE49-F238E27FC236}">
                <a16:creationId xmlns:a16="http://schemas.microsoft.com/office/drawing/2014/main" id="{EAB2047D-3A0D-4828-B0B4-E162ED6648E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45524" y="5711258"/>
            <a:ext cx="609137" cy="609137"/>
          </a:xfrm>
          <a:prstGeom prst="rect">
            <a:avLst/>
          </a:prstGeom>
        </p:spPr>
      </p:pic>
      <p:sp>
        <p:nvSpPr>
          <p:cNvPr id="24" name="Subtitle 2">
            <a:extLst>
              <a:ext uri="{FF2B5EF4-FFF2-40B4-BE49-F238E27FC236}">
                <a16:creationId xmlns:a16="http://schemas.microsoft.com/office/drawing/2014/main" id="{97C9F792-0CA2-4885-85D5-B989C2B3E9E2}"/>
              </a:ext>
            </a:extLst>
          </p:cNvPr>
          <p:cNvSpPr txBox="1">
            <a:spLocks/>
          </p:cNvSpPr>
          <p:nvPr/>
        </p:nvSpPr>
        <p:spPr bwMode="gray">
          <a:xfrm>
            <a:off x="6905624" y="5768177"/>
            <a:ext cx="3206053"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t>Animesh Singh</a:t>
            </a:r>
          </a:p>
        </p:txBody>
      </p:sp>
    </p:spTree>
    <p:extLst>
      <p:ext uri="{BB962C8B-B14F-4D97-AF65-F5344CB8AC3E}">
        <p14:creationId xmlns:p14="http://schemas.microsoft.com/office/powerpoint/2010/main" val="16856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59944BFF-EB0E-47AA-AE6D-B2808E119493}"/>
              </a:ext>
            </a:extLst>
          </p:cNvPr>
          <p:cNvSpPr>
            <a:spLocks noGrp="1"/>
          </p:cNvSpPr>
          <p:nvPr>
            <p:ph type="title"/>
          </p:nvPr>
        </p:nvSpPr>
        <p:spPr/>
        <p:txBody>
          <a:bodyPr/>
          <a:lstStyle/>
          <a:p>
            <a:r>
              <a:rPr lang="en-US" b="1" u="sng" dirty="0">
                <a:solidFill>
                  <a:schemeClr val="tx1"/>
                </a:solidFill>
                <a:latin typeface="Times New Roman" panose="02020603050405020304" pitchFamily="18" charset="0"/>
                <a:cs typeface="Times New Roman" panose="02020603050405020304" pitchFamily="18" charset="0"/>
              </a:rPr>
              <a:t>TEAM</a:t>
            </a:r>
          </a:p>
        </p:txBody>
      </p:sp>
      <p:sp>
        <p:nvSpPr>
          <p:cNvPr id="75" name="Text Placeholder 74">
            <a:extLst>
              <a:ext uri="{FF2B5EF4-FFF2-40B4-BE49-F238E27FC236}">
                <a16:creationId xmlns:a16="http://schemas.microsoft.com/office/drawing/2014/main" id="{54A28B80-949D-4875-8454-65C677C242C0}"/>
              </a:ext>
            </a:extLst>
          </p:cNvPr>
          <p:cNvSpPr>
            <a:spLocks noGrp="1"/>
          </p:cNvSpPr>
          <p:nvPr>
            <p:ph type="body" sz="quarter" idx="13"/>
          </p:nvPr>
        </p:nvSpPr>
        <p:spPr>
          <a:xfrm>
            <a:off x="3633908" y="2561423"/>
            <a:ext cx="2124000" cy="701538"/>
          </a:xfrm>
        </p:spPr>
        <p:txBody>
          <a:bodyPr/>
          <a:lstStyle/>
          <a:p>
            <a:r>
              <a:rPr lang="en-US" dirty="0"/>
              <a:t>Animesh Singh</a:t>
            </a:r>
          </a:p>
        </p:txBody>
      </p:sp>
      <p:cxnSp>
        <p:nvCxnSpPr>
          <p:cNvPr id="95" name="Straight Connector 94">
            <a:extLst>
              <a:ext uri="{FF2B5EF4-FFF2-40B4-BE49-F238E27FC236}">
                <a16:creationId xmlns:a16="http://schemas.microsoft.com/office/drawing/2014/main" id="{80BC67F4-4E33-4709-9D60-593B322A8C48}"/>
              </a:ext>
              <a:ext uri="{C183D7F6-B498-43B3-948B-1728B52AA6E4}">
                <adec:decorative xmlns:adec="http://schemas.microsoft.com/office/drawing/2017/decorative" val="1"/>
              </a:ext>
            </a:extLst>
          </p:cNvPr>
          <p:cNvCxnSpPr>
            <a:cxnSpLocks/>
          </p:cNvCxnSpPr>
          <p:nvPr/>
        </p:nvCxnSpPr>
        <p:spPr>
          <a:xfrm>
            <a:off x="3633908" y="3322299"/>
            <a:ext cx="1978327" cy="1245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8" name="Text Placeholder 77">
            <a:extLst>
              <a:ext uri="{FF2B5EF4-FFF2-40B4-BE49-F238E27FC236}">
                <a16:creationId xmlns:a16="http://schemas.microsoft.com/office/drawing/2014/main" id="{07F9DC5B-EFCF-4160-9CA2-67357CDD5404}"/>
              </a:ext>
            </a:extLst>
          </p:cNvPr>
          <p:cNvSpPr>
            <a:spLocks noGrp="1"/>
          </p:cNvSpPr>
          <p:nvPr>
            <p:ph type="body" sz="quarter" idx="33"/>
          </p:nvPr>
        </p:nvSpPr>
        <p:spPr>
          <a:xfrm>
            <a:off x="3633908" y="3439499"/>
            <a:ext cx="2124000" cy="245885"/>
          </a:xfrm>
        </p:spPr>
        <p:txBody>
          <a:bodyPr/>
          <a:lstStyle/>
          <a:p>
            <a:r>
              <a:rPr lang="en-US" dirty="0">
                <a:solidFill>
                  <a:schemeClr val="tx1">
                    <a:lumMod val="75000"/>
                    <a:lumOff val="25000"/>
                  </a:schemeClr>
                </a:solidFill>
              </a:rPr>
              <a:t>Partner</a:t>
            </a:r>
          </a:p>
        </p:txBody>
      </p:sp>
      <p:sp>
        <p:nvSpPr>
          <p:cNvPr id="76" name="Text Placeholder 75">
            <a:extLst>
              <a:ext uri="{FF2B5EF4-FFF2-40B4-BE49-F238E27FC236}">
                <a16:creationId xmlns:a16="http://schemas.microsoft.com/office/drawing/2014/main" id="{F85615EC-ED58-4535-8364-5453CA87C6BB}"/>
              </a:ext>
            </a:extLst>
          </p:cNvPr>
          <p:cNvSpPr>
            <a:spLocks noGrp="1"/>
          </p:cNvSpPr>
          <p:nvPr>
            <p:ph type="body" sz="quarter" idx="14"/>
          </p:nvPr>
        </p:nvSpPr>
        <p:spPr>
          <a:xfrm>
            <a:off x="3633908" y="3943926"/>
            <a:ext cx="2124000" cy="1800000"/>
          </a:xfrm>
        </p:spPr>
        <p:txBody>
          <a:bodyPr/>
          <a:lstStyle/>
          <a:p>
            <a:r>
              <a:rPr lang="en-US" dirty="0">
                <a:solidFill>
                  <a:schemeClr val="tx1">
                    <a:lumMod val="75000"/>
                    <a:lumOff val="25000"/>
                  </a:schemeClr>
                </a:solidFill>
              </a:rPr>
              <a:t>Work on Gathering Data and Data processing.</a:t>
            </a:r>
          </a:p>
        </p:txBody>
      </p:sp>
      <p:pic>
        <p:nvPicPr>
          <p:cNvPr id="94" name="Picture Placeholder 93" descr="Portrait of a woman looking relaxed">
            <a:extLst>
              <a:ext uri="{FF2B5EF4-FFF2-40B4-BE49-F238E27FC236}">
                <a16:creationId xmlns:a16="http://schemas.microsoft.com/office/drawing/2014/main" id="{678140F2-20DC-49B9-8BD8-815437A060C9}"/>
              </a:ext>
            </a:extLst>
          </p:cNvPr>
          <p:cNvPicPr>
            <a:picLocks noGrp="1" noChangeAspect="1"/>
          </p:cNvPicPr>
          <p:nvPr>
            <p:ph type="pic" sz="quarter" idx="38"/>
          </p:nvPr>
        </p:nvPicPr>
        <p:blipFill rotWithShape="1">
          <a:blip r:embed="rId3" cstate="screen">
            <a:extLst>
              <a:ext uri="{28A0092B-C50C-407E-A947-70E740481C1C}">
                <a14:useLocalDpi xmlns:a14="http://schemas.microsoft.com/office/drawing/2010/main"/>
              </a:ext>
            </a:extLst>
          </a:blip>
          <a:srcRect/>
          <a:stretch/>
        </p:blipFill>
        <p:spPr>
          <a:xfrm>
            <a:off x="6242056" y="2815374"/>
            <a:ext cx="1352367" cy="2028550"/>
          </a:xfrm>
        </p:spPr>
      </p:pic>
      <p:sp>
        <p:nvSpPr>
          <p:cNvPr id="84" name="Text Placeholder 83">
            <a:extLst>
              <a:ext uri="{FF2B5EF4-FFF2-40B4-BE49-F238E27FC236}">
                <a16:creationId xmlns:a16="http://schemas.microsoft.com/office/drawing/2014/main" id="{33A97CBA-B92B-47D6-939E-FC794AA85C08}"/>
              </a:ext>
            </a:extLst>
          </p:cNvPr>
          <p:cNvSpPr>
            <a:spLocks noGrp="1"/>
          </p:cNvSpPr>
          <p:nvPr>
            <p:ph type="body" sz="quarter" idx="39"/>
          </p:nvPr>
        </p:nvSpPr>
        <p:spPr>
          <a:xfrm>
            <a:off x="8078572" y="2561423"/>
            <a:ext cx="2124000" cy="701538"/>
          </a:xfrm>
        </p:spPr>
        <p:txBody>
          <a:bodyPr/>
          <a:lstStyle/>
          <a:p>
            <a:r>
              <a:rPr lang="en-US" dirty="0"/>
              <a:t>Asutosh Patra</a:t>
            </a:r>
          </a:p>
        </p:txBody>
      </p:sp>
      <p:cxnSp>
        <p:nvCxnSpPr>
          <p:cNvPr id="97" name="Straight Connector 96">
            <a:extLst>
              <a:ext uri="{FF2B5EF4-FFF2-40B4-BE49-F238E27FC236}">
                <a16:creationId xmlns:a16="http://schemas.microsoft.com/office/drawing/2014/main" id="{0BCA98FD-268D-47AA-8871-119024D92EA6}"/>
              </a:ext>
              <a:ext uri="{C183D7F6-B498-43B3-948B-1728B52AA6E4}">
                <adec:decorative xmlns:adec="http://schemas.microsoft.com/office/drawing/2017/decorative" val="1"/>
              </a:ext>
            </a:extLst>
          </p:cNvPr>
          <p:cNvCxnSpPr>
            <a:cxnSpLocks/>
          </p:cNvCxnSpPr>
          <p:nvPr/>
        </p:nvCxnSpPr>
        <p:spPr>
          <a:xfrm>
            <a:off x="8078572" y="3334753"/>
            <a:ext cx="1837215"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86" name="Text Placeholder 85">
            <a:extLst>
              <a:ext uri="{FF2B5EF4-FFF2-40B4-BE49-F238E27FC236}">
                <a16:creationId xmlns:a16="http://schemas.microsoft.com/office/drawing/2014/main" id="{F71D59A8-B12B-4EFC-8838-C21115F76149}"/>
              </a:ext>
            </a:extLst>
          </p:cNvPr>
          <p:cNvSpPr>
            <a:spLocks noGrp="1"/>
          </p:cNvSpPr>
          <p:nvPr>
            <p:ph type="body" sz="quarter" idx="41"/>
          </p:nvPr>
        </p:nvSpPr>
        <p:spPr>
          <a:xfrm>
            <a:off x="8078572" y="3472097"/>
            <a:ext cx="2124000" cy="245885"/>
          </a:xfrm>
        </p:spPr>
        <p:txBody>
          <a:bodyPr/>
          <a:lstStyle/>
          <a:p>
            <a:r>
              <a:rPr lang="en-US" dirty="0">
                <a:solidFill>
                  <a:schemeClr val="tx1">
                    <a:lumMod val="75000"/>
                    <a:lumOff val="25000"/>
                  </a:schemeClr>
                </a:solidFill>
              </a:rPr>
              <a:t>Partner</a:t>
            </a:r>
          </a:p>
        </p:txBody>
      </p:sp>
      <p:sp>
        <p:nvSpPr>
          <p:cNvPr id="85" name="Text Placeholder 84">
            <a:extLst>
              <a:ext uri="{FF2B5EF4-FFF2-40B4-BE49-F238E27FC236}">
                <a16:creationId xmlns:a16="http://schemas.microsoft.com/office/drawing/2014/main" id="{63255D73-8481-4553-B0E0-EEAB97E8A603}"/>
              </a:ext>
            </a:extLst>
          </p:cNvPr>
          <p:cNvSpPr>
            <a:spLocks noGrp="1"/>
          </p:cNvSpPr>
          <p:nvPr>
            <p:ph type="body" sz="quarter" idx="40"/>
          </p:nvPr>
        </p:nvSpPr>
        <p:spPr>
          <a:xfrm>
            <a:off x="8078572" y="3944996"/>
            <a:ext cx="2124000" cy="1800000"/>
          </a:xfrm>
        </p:spPr>
        <p:txBody>
          <a:bodyPr/>
          <a:lstStyle/>
          <a:p>
            <a:r>
              <a:rPr lang="en-US" dirty="0">
                <a:solidFill>
                  <a:schemeClr val="tx1">
                    <a:lumMod val="75000"/>
                    <a:lumOff val="25000"/>
                  </a:schemeClr>
                </a:solidFill>
              </a:rPr>
              <a:t>Worked on Data handling, Data Visualization, Training the model with the processed data and find the final output.</a:t>
            </a:r>
          </a:p>
        </p:txBody>
      </p:sp>
      <p:sp>
        <p:nvSpPr>
          <p:cNvPr id="3" name="Slide Number Placeholder 2">
            <a:extLst>
              <a:ext uri="{FF2B5EF4-FFF2-40B4-BE49-F238E27FC236}">
                <a16:creationId xmlns:a16="http://schemas.microsoft.com/office/drawing/2014/main" id="{582747A2-82B9-46DD-AB31-C25C5835E698}"/>
              </a:ext>
            </a:extLst>
          </p:cNvPr>
          <p:cNvSpPr>
            <a:spLocks noGrp="1"/>
          </p:cNvSpPr>
          <p:nvPr>
            <p:ph type="sldNum" sz="quarter" idx="11"/>
          </p:nvPr>
        </p:nvSpPr>
        <p:spPr/>
        <p:txBody>
          <a:bodyPr/>
          <a:lstStyle/>
          <a:p>
            <a:fld id="{4B73C415-D670-4716-A5EC-CC4D52CA2BAC}" type="slidenum">
              <a:rPr lang="en-US" smtClean="0"/>
              <a:pPr/>
              <a:t>2</a:t>
            </a:fld>
            <a:endParaRPr lang="en-US" dirty="0"/>
          </a:p>
        </p:txBody>
      </p:sp>
      <p:pic>
        <p:nvPicPr>
          <p:cNvPr id="16" name="Picture 15">
            <a:extLst>
              <a:ext uri="{FF2B5EF4-FFF2-40B4-BE49-F238E27FC236}">
                <a16:creationId xmlns:a16="http://schemas.microsoft.com/office/drawing/2014/main" id="{AB9EE7E4-59E2-4E41-AD9A-2EAAF4FCE4EE}"/>
              </a:ext>
            </a:extLst>
          </p:cNvPr>
          <p:cNvPicPr>
            <a:picLocks noChangeAspect="1"/>
          </p:cNvPicPr>
          <p:nvPr/>
        </p:nvPicPr>
        <p:blipFill>
          <a:blip r:embed="rId4"/>
          <a:stretch>
            <a:fillRect/>
          </a:stretch>
        </p:blipFill>
        <p:spPr>
          <a:xfrm>
            <a:off x="1989428" y="2815374"/>
            <a:ext cx="1352368" cy="2028552"/>
          </a:xfrm>
          <a:prstGeom prst="rect">
            <a:avLst/>
          </a:prstGeom>
        </p:spPr>
      </p:pic>
      <p:pic>
        <p:nvPicPr>
          <p:cNvPr id="4" name="Picture 3" descr="A person wearing a suit and glasses&#10;&#10;Description automatically generated with low confidence">
            <a:extLst>
              <a:ext uri="{FF2B5EF4-FFF2-40B4-BE49-F238E27FC236}">
                <a16:creationId xmlns:a16="http://schemas.microsoft.com/office/drawing/2014/main" id="{BD605523-BAD7-4F6B-B9EF-BF5E247D8457}"/>
              </a:ext>
            </a:extLst>
          </p:cNvPr>
          <p:cNvPicPr>
            <a:picLocks noChangeAspect="1"/>
          </p:cNvPicPr>
          <p:nvPr/>
        </p:nvPicPr>
        <p:blipFill rotWithShape="1">
          <a:blip r:embed="rId5">
            <a:extLst>
              <a:ext uri="{28A0092B-C50C-407E-A947-70E740481C1C}">
                <a14:useLocalDpi xmlns:a14="http://schemas.microsoft.com/office/drawing/2010/main" val="0"/>
              </a:ext>
            </a:extLst>
          </a:blip>
          <a:srcRect b="18595"/>
          <a:stretch/>
        </p:blipFill>
        <p:spPr>
          <a:xfrm>
            <a:off x="6242056" y="2815375"/>
            <a:ext cx="1352366" cy="2028549"/>
          </a:xfrm>
          <a:prstGeom prst="rect">
            <a:avLst/>
          </a:prstGeom>
        </p:spPr>
      </p:pic>
    </p:spTree>
    <p:extLst>
      <p:ext uri="{BB962C8B-B14F-4D97-AF65-F5344CB8AC3E}">
        <p14:creationId xmlns:p14="http://schemas.microsoft.com/office/powerpoint/2010/main" val="1283557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58B6C62-CDD6-4E2C-8BC8-699230D3934A}"/>
              </a:ext>
            </a:extLst>
          </p:cNvPr>
          <p:cNvSpPr>
            <a:spLocks noGrp="1"/>
          </p:cNvSpPr>
          <p:nvPr>
            <p:ph idx="1"/>
          </p:nvPr>
        </p:nvSpPr>
        <p:spPr>
          <a:xfrm>
            <a:off x="420001" y="1718069"/>
            <a:ext cx="4416225" cy="3421862"/>
          </a:xfrm>
        </p:spPr>
        <p:txBody>
          <a:bodyPr/>
          <a:lstStyle/>
          <a:p>
            <a:pPr marL="0" indent="0">
              <a:buNone/>
            </a:pPr>
            <a:r>
              <a:rPr lang="en-US" sz="3200" b="1" u="sng" dirty="0">
                <a:solidFill>
                  <a:schemeClr val="tx1"/>
                </a:solidFill>
                <a:latin typeface="Times New Roman" panose="02020603050405020304" pitchFamily="18" charset="0"/>
                <a:cs typeface="Times New Roman" panose="02020603050405020304" pitchFamily="18" charset="0"/>
              </a:rPr>
              <a:t>WHY THIS PROJECT?</a:t>
            </a:r>
          </a:p>
          <a:p>
            <a:pPr marL="0" indent="0">
              <a:buNone/>
            </a:pPr>
            <a:r>
              <a:rPr lang="en-US" dirty="0">
                <a:solidFill>
                  <a:schemeClr val="tx1"/>
                </a:solidFill>
                <a:latin typeface="Times New Roman" panose="02020603050405020304" pitchFamily="18" charset="0"/>
                <a:cs typeface="Times New Roman" panose="02020603050405020304" pitchFamily="18" charset="0"/>
              </a:rPr>
              <a:t>We made this because it is very helpful for creating various games or object detection projects. So, we gathered some dataset sample from the user which is used to understand the gesture of the hand. Implemented a hand gesture recognition algorithm. Initially, the skin was segmented to separate it from the background. I have trained a model to recognize my hand signs when it is inside the box, so when the model predicts my hand signs. The application is designed in a way that the model can predict the gesture and calculate the proximate accuracy.</a:t>
            </a:r>
          </a:p>
        </p:txBody>
      </p:sp>
      <p:sp>
        <p:nvSpPr>
          <p:cNvPr id="4" name="Title 3">
            <a:extLst>
              <a:ext uri="{FF2B5EF4-FFF2-40B4-BE49-F238E27FC236}">
                <a16:creationId xmlns:a16="http://schemas.microsoft.com/office/drawing/2014/main" id="{A03D6D45-09FB-4A71-8BA9-C71413D258DB}"/>
              </a:ext>
            </a:extLst>
          </p:cNvPr>
          <p:cNvSpPr>
            <a:spLocks noGrp="1"/>
          </p:cNvSpPr>
          <p:nvPr>
            <p:ph type="title"/>
          </p:nvPr>
        </p:nvSpPr>
        <p:spPr bwMode="ltGray"/>
        <p:txBody>
          <a:bodyPr/>
          <a:lstStyle/>
          <a:p>
            <a:r>
              <a:rPr lang="en-US" dirty="0"/>
              <a:t>About Us</a:t>
            </a:r>
          </a:p>
        </p:txBody>
      </p:sp>
      <p:cxnSp>
        <p:nvCxnSpPr>
          <p:cNvPr id="45" name="Straight Connector 44">
            <a:extLst>
              <a:ext uri="{FF2B5EF4-FFF2-40B4-BE49-F238E27FC236}">
                <a16:creationId xmlns:a16="http://schemas.microsoft.com/office/drawing/2014/main" id="{68893E2F-227D-4472-B59F-3DEBF46C0EDC}"/>
              </a:ext>
              <a:ext uri="{C183D7F6-B498-43B3-948B-1728B52AA6E4}">
                <adec:decorative xmlns:adec="http://schemas.microsoft.com/office/drawing/2017/decorative" val="1"/>
              </a:ext>
            </a:extLst>
          </p:cNvPr>
          <p:cNvCxnSpPr>
            <a:cxnSpLocks/>
          </p:cNvCxnSpPr>
          <p:nvPr/>
        </p:nvCxnSpPr>
        <p:spPr bwMode="ltGray">
          <a:xfrm>
            <a:off x="5657669" y="5491163"/>
            <a:ext cx="5750421"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CAA3871B-5A80-4D63-B9BD-FFAB1FF70683}"/>
              </a:ext>
            </a:extLst>
          </p:cNvPr>
          <p:cNvSpPr>
            <a:spLocks noGrp="1"/>
          </p:cNvSpPr>
          <p:nvPr>
            <p:ph type="body" sz="quarter" idx="14"/>
          </p:nvPr>
        </p:nvSpPr>
        <p:spPr bwMode="gray">
          <a:xfrm>
            <a:off x="5658442" y="5657850"/>
            <a:ext cx="4692058" cy="1119943"/>
          </a:xfrm>
        </p:spPr>
        <p:txBody>
          <a:bodyPr/>
          <a:lstStyle/>
          <a:p>
            <a:r>
              <a:rPr lang="en-US" b="1" dirty="0">
                <a:latin typeface="Times New Roman" panose="02020603050405020304" pitchFamily="18" charset="0"/>
                <a:cs typeface="Times New Roman" panose="02020603050405020304" pitchFamily="18" charset="0"/>
              </a:rPr>
              <a:t>We are pursuing B.Tech CSE from Lovely Professional University, Punjab</a:t>
            </a:r>
          </a:p>
        </p:txBody>
      </p:sp>
      <p:sp>
        <p:nvSpPr>
          <p:cNvPr id="3" name="Slide Number Placeholder 2">
            <a:extLst>
              <a:ext uri="{FF2B5EF4-FFF2-40B4-BE49-F238E27FC236}">
                <a16:creationId xmlns:a16="http://schemas.microsoft.com/office/drawing/2014/main" id="{AAEF3E39-2332-4C12-9142-1DB674D9F855}"/>
              </a:ext>
            </a:extLst>
          </p:cNvPr>
          <p:cNvSpPr>
            <a:spLocks noGrp="1"/>
          </p:cNvSpPr>
          <p:nvPr>
            <p:ph type="sldNum" sz="quarter" idx="11"/>
          </p:nvPr>
        </p:nvSpPr>
        <p:spPr/>
        <p:txBody>
          <a:bodyPr/>
          <a:lstStyle/>
          <a:p>
            <a:fld id="{4B73C415-D670-4716-A5EC-CC4D52CA2BAC}" type="slidenum">
              <a:rPr lang="en-US" smtClean="0"/>
              <a:pPr/>
              <a:t>3</a:t>
            </a:fld>
            <a:endParaRPr lang="en-US" dirty="0"/>
          </a:p>
        </p:txBody>
      </p:sp>
      <p:pic>
        <p:nvPicPr>
          <p:cNvPr id="2" name="Picture 1">
            <a:extLst>
              <a:ext uri="{FF2B5EF4-FFF2-40B4-BE49-F238E27FC236}">
                <a16:creationId xmlns:a16="http://schemas.microsoft.com/office/drawing/2014/main" id="{279FBAE0-61BF-4DEF-95B0-D7896290B7B5}"/>
              </a:ext>
            </a:extLst>
          </p:cNvPr>
          <p:cNvPicPr>
            <a:picLocks noChangeAspect="1"/>
          </p:cNvPicPr>
          <p:nvPr/>
        </p:nvPicPr>
        <p:blipFill>
          <a:blip r:embed="rId3"/>
          <a:stretch>
            <a:fillRect/>
          </a:stretch>
        </p:blipFill>
        <p:spPr>
          <a:xfrm>
            <a:off x="5343787" y="80208"/>
            <a:ext cx="6428212" cy="3627725"/>
          </a:xfrm>
          <a:prstGeom prst="rect">
            <a:avLst/>
          </a:prstGeom>
        </p:spPr>
      </p:pic>
    </p:spTree>
    <p:extLst>
      <p:ext uri="{BB962C8B-B14F-4D97-AF65-F5344CB8AC3E}">
        <p14:creationId xmlns:p14="http://schemas.microsoft.com/office/powerpoint/2010/main" val="353066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a:xfrm>
            <a:off x="432000" y="479607"/>
            <a:ext cx="11340000" cy="432000"/>
          </a:xfrm>
        </p:spPr>
        <p:txBody>
          <a:bodyPr/>
          <a:lstStyle/>
          <a:p>
            <a:r>
              <a:rPr lang="en-US" b="1" u="sng" dirty="0">
                <a:solidFill>
                  <a:schemeClr val="tx1"/>
                </a:solidFill>
                <a:latin typeface="Times New Roman" panose="02020603050405020304" pitchFamily="18" charset="0"/>
                <a:cs typeface="Times New Roman" panose="02020603050405020304" pitchFamily="18" charset="0"/>
              </a:rPr>
              <a:t>METHOD OF APPROACH TO SOLVE?</a:t>
            </a:r>
          </a:p>
        </p:txBody>
      </p:sp>
      <p:pic>
        <p:nvPicPr>
          <p:cNvPr id="17" name="Picture Placeholder 16" descr="Laptop half open">
            <a:extLst>
              <a:ext uri="{FF2B5EF4-FFF2-40B4-BE49-F238E27FC236}">
                <a16:creationId xmlns:a16="http://schemas.microsoft.com/office/drawing/2014/main" id="{6449BBFB-CA06-403B-A774-11459956BDA0}"/>
              </a:ext>
            </a:extLst>
          </p:cNvPr>
          <p:cNvPicPr>
            <a:picLocks noGrp="1" noChangeAspect="1"/>
          </p:cNvPicPr>
          <p:nvPr>
            <p:ph type="pic" sz="quarter" idx="41"/>
          </p:nvPr>
        </p:nvPicPr>
        <p:blipFill rotWithShape="1">
          <a:blip r:embed="rId3" cstate="screen">
            <a:extLst>
              <a:ext uri="{28A0092B-C50C-407E-A947-70E740481C1C}">
                <a14:useLocalDpi xmlns:a14="http://schemas.microsoft.com/office/drawing/2010/main"/>
              </a:ext>
            </a:extLst>
          </a:blip>
          <a:srcRect/>
          <a:stretch/>
        </p:blipFill>
        <p:spPr>
          <a:xfrm>
            <a:off x="431800" y="1735138"/>
            <a:ext cx="1979613" cy="1981200"/>
          </a:xfrm>
        </p:spPr>
      </p:pic>
      <p:sp>
        <p:nvSpPr>
          <p:cNvPr id="5" name="Text Placeholder 4">
            <a:extLst>
              <a:ext uri="{FF2B5EF4-FFF2-40B4-BE49-F238E27FC236}">
                <a16:creationId xmlns:a16="http://schemas.microsoft.com/office/drawing/2014/main" id="{A96AA788-5F14-43DB-B035-1BC6DA150990}"/>
              </a:ext>
            </a:extLst>
          </p:cNvPr>
          <p:cNvSpPr>
            <a:spLocks noGrp="1"/>
          </p:cNvSpPr>
          <p:nvPr>
            <p:ph type="body" sz="quarter" idx="17"/>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Data Collection</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611413" y="4484234"/>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CE675343-79F8-46AA-B56E-932984AB75EE}"/>
              </a:ext>
            </a:extLst>
          </p:cNvPr>
          <p:cNvSpPr>
            <a:spLocks noGrp="1"/>
          </p:cNvSpPr>
          <p:nvPr>
            <p:ph type="body" sz="quarter" idx="18"/>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Gather Data, for Rock, Paper, Scissor Classes</a:t>
            </a:r>
            <a:r>
              <a:rPr lang="en-US" dirty="0">
                <a:latin typeface="Times New Roman" panose="02020603050405020304" pitchFamily="18" charset="0"/>
                <a:cs typeface="Times New Roman" panose="02020603050405020304" pitchFamily="18" charset="0"/>
              </a:rPr>
              <a:t>.</a:t>
            </a:r>
          </a:p>
        </p:txBody>
      </p:sp>
      <p:pic>
        <p:nvPicPr>
          <p:cNvPr id="39" name="Picture Placeholder 38" descr="Woman looking puzzled while looking at a screen">
            <a:extLst>
              <a:ext uri="{FF2B5EF4-FFF2-40B4-BE49-F238E27FC236}">
                <a16:creationId xmlns:a16="http://schemas.microsoft.com/office/drawing/2014/main" id="{0DDAC36A-574D-4761-9BCF-874D3C265750}"/>
              </a:ext>
            </a:extLst>
          </p:cNvPr>
          <p:cNvPicPr>
            <a:picLocks noGrp="1" noChangeAspect="1"/>
          </p:cNvPicPr>
          <p:nvPr>
            <p:ph type="pic" sz="quarter" idx="42"/>
          </p:nvPr>
        </p:nvPicPr>
        <p:blipFill rotWithShape="1">
          <a:blip r:embed="rId4" cstate="screen">
            <a:extLst>
              <a:ext uri="{28A0092B-C50C-407E-A947-70E740481C1C}">
                <a14:useLocalDpi xmlns:a14="http://schemas.microsoft.com/office/drawing/2010/main"/>
              </a:ext>
            </a:extLst>
          </a:blip>
          <a:srcRect/>
          <a:stretch/>
        </p:blipFill>
        <p:spPr>
          <a:xfrm>
            <a:off x="2771850" y="1735138"/>
            <a:ext cx="1979613" cy="1981200"/>
          </a:xfrm>
        </p:spPr>
      </p:pic>
      <p:sp>
        <p:nvSpPr>
          <p:cNvPr id="7" name="Text Placeholder 6">
            <a:extLst>
              <a:ext uri="{FF2B5EF4-FFF2-40B4-BE49-F238E27FC236}">
                <a16:creationId xmlns:a16="http://schemas.microsoft.com/office/drawing/2014/main" id="{1806F98B-6BF9-4D0F-B7E7-561F064602FD}"/>
              </a:ext>
            </a:extLst>
          </p:cNvPr>
          <p:cNvSpPr>
            <a:spLocks noGrp="1"/>
          </p:cNvSpPr>
          <p:nvPr>
            <p:ph type="body" sz="quarter" idx="33"/>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Data Processing</a:t>
            </a:r>
          </a:p>
        </p:txBody>
      </p:sp>
      <p:cxnSp>
        <p:nvCxnSpPr>
          <p:cNvPr id="21" name="Straight Connector 20">
            <a:extLst>
              <a:ext uri="{FF2B5EF4-FFF2-40B4-BE49-F238E27FC236}">
                <a16:creationId xmlns:a16="http://schemas.microsoft.com/office/drawing/2014/main" id="{5A0322F4-E79A-4E4D-98CA-2DC1692F90C3}"/>
              </a:ext>
              <a:ext uri="{C183D7F6-B498-43B3-948B-1728B52AA6E4}">
                <adec:decorative xmlns:adec="http://schemas.microsoft.com/office/drawing/2017/decorative" val="1"/>
              </a:ext>
            </a:extLst>
          </p:cNvPr>
          <p:cNvCxnSpPr>
            <a:cxnSpLocks/>
          </p:cNvCxnSpPr>
          <p:nvPr/>
        </p:nvCxnSpPr>
        <p:spPr>
          <a:xfrm>
            <a:off x="2861850" y="4484234"/>
            <a:ext cx="18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3694D25-DE51-4F33-9ED7-7D9F4891DD93}"/>
              </a:ext>
            </a:extLst>
          </p:cNvPr>
          <p:cNvSpPr>
            <a:spLocks noGrp="1"/>
          </p:cNvSpPr>
          <p:nvPr>
            <p:ph type="body" sz="quarter" idx="34"/>
          </p:nvPr>
        </p:nvSpPr>
        <p:spPr>
          <a:xfrm>
            <a:off x="2771850" y="4605832"/>
            <a:ext cx="1980000" cy="720000"/>
          </a:xfrm>
        </p:spPr>
        <p:txBody>
          <a:bodyPr/>
          <a:lstStyle/>
          <a:p>
            <a:r>
              <a:rPr lang="en-US" dirty="0">
                <a:solidFill>
                  <a:schemeClr val="tx1"/>
                </a:solidFill>
                <a:latin typeface="Times New Roman" panose="02020603050405020304" pitchFamily="18" charset="0"/>
                <a:cs typeface="Times New Roman" panose="02020603050405020304" pitchFamily="18" charset="0"/>
              </a:rPr>
              <a:t>Preprocess Data and Split it.</a:t>
            </a:r>
          </a:p>
        </p:txBody>
      </p:sp>
      <p:pic>
        <p:nvPicPr>
          <p:cNvPr id="43" name="Picture Placeholder 42" descr="Desk from top with someone tapping on a mobile phone">
            <a:extLst>
              <a:ext uri="{FF2B5EF4-FFF2-40B4-BE49-F238E27FC236}">
                <a16:creationId xmlns:a16="http://schemas.microsoft.com/office/drawing/2014/main" id="{3A7E12C8-81B9-4B69-8557-9B66C1AD1251}"/>
              </a:ext>
            </a:extLst>
          </p:cNvPr>
          <p:cNvPicPr>
            <a:picLocks noGrp="1" noChangeAspect="1"/>
          </p:cNvPicPr>
          <p:nvPr>
            <p:ph type="pic" sz="quarter" idx="43"/>
          </p:nvPr>
        </p:nvPicPr>
        <p:blipFill rotWithShape="1">
          <a:blip r:embed="rId5" cstate="screen">
            <a:extLst>
              <a:ext uri="{28A0092B-C50C-407E-A947-70E740481C1C}">
                <a14:useLocalDpi xmlns:a14="http://schemas.microsoft.com/office/drawing/2010/main"/>
              </a:ext>
            </a:extLst>
          </a:blip>
          <a:srcRect/>
          <a:stretch/>
        </p:blipFill>
        <p:spPr>
          <a:xfrm>
            <a:off x="5112287" y="1735138"/>
            <a:ext cx="1979613" cy="1981200"/>
          </a:xfrm>
        </p:spPr>
      </p:pic>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a:xfrm>
            <a:off x="5111900" y="3920286"/>
            <a:ext cx="1980000" cy="360000"/>
          </a:xfrm>
        </p:spPr>
        <p:txBody>
          <a:bodyPr/>
          <a:lstStyle/>
          <a:p>
            <a:r>
              <a:rPr lang="en-US" b="1" dirty="0">
                <a:solidFill>
                  <a:schemeClr val="tx1"/>
                </a:solidFill>
                <a:latin typeface="Times New Roman" panose="02020603050405020304" pitchFamily="18" charset="0"/>
                <a:cs typeface="Times New Roman" panose="02020603050405020304" pitchFamily="18" charset="0"/>
              </a:rPr>
              <a:t>Built &amp; Train Model</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5201900" y="4484234"/>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CC804944-6423-4C0F-ABB0-9CF01A05FD92}"/>
              </a:ext>
            </a:extLst>
          </p:cNvPr>
          <p:cNvSpPr>
            <a:spLocks noGrp="1"/>
          </p:cNvSpPr>
          <p:nvPr>
            <p:ph type="body" sz="quarter" idx="36"/>
          </p:nvPr>
        </p:nvSpPr>
        <p:spPr>
          <a:xfrm>
            <a:off x="5111900" y="4605832"/>
            <a:ext cx="1980000" cy="720000"/>
          </a:xfrm>
        </p:spPr>
        <p:txBody>
          <a:bodyPr/>
          <a:lstStyle/>
          <a:p>
            <a:r>
              <a:rPr lang="en-US" dirty="0">
                <a:solidFill>
                  <a:schemeClr val="tx1"/>
                </a:solidFill>
                <a:latin typeface="Times New Roman" panose="02020603050405020304" pitchFamily="18" charset="0"/>
                <a:cs typeface="Times New Roman" panose="02020603050405020304" pitchFamily="18" charset="0"/>
              </a:rPr>
              <a:t>Prepare Our Model for Transfer Learning &amp; Train Our Model.</a:t>
            </a:r>
          </a:p>
        </p:txBody>
      </p:sp>
      <p:pic>
        <p:nvPicPr>
          <p:cNvPr id="71" name="Picture Placeholder 70" descr="Microchip pins">
            <a:extLst>
              <a:ext uri="{FF2B5EF4-FFF2-40B4-BE49-F238E27FC236}">
                <a16:creationId xmlns:a16="http://schemas.microsoft.com/office/drawing/2014/main" id="{C698E7AD-8D61-4952-9F38-6E6313EE4B05}"/>
              </a:ext>
            </a:extLst>
          </p:cNvPr>
          <p:cNvPicPr>
            <a:picLocks noGrp="1" noChangeAspect="1"/>
          </p:cNvPicPr>
          <p:nvPr>
            <p:ph type="pic" sz="quarter" idx="44"/>
          </p:nvPr>
        </p:nvPicPr>
        <p:blipFill>
          <a:blip r:embed="rId6" cstate="screen">
            <a:extLst>
              <a:ext uri="{28A0092B-C50C-407E-A947-70E740481C1C}">
                <a14:useLocalDpi xmlns:a14="http://schemas.microsoft.com/office/drawing/2010/main"/>
              </a:ext>
            </a:extLst>
          </a:blip>
          <a:srcRect/>
          <a:stretch>
            <a:fillRect/>
          </a:stretch>
        </p:blipFill>
        <p:spPr/>
      </p:pic>
      <p:sp>
        <p:nvSpPr>
          <p:cNvPr id="11" name="Text Placeholder 10">
            <a:extLst>
              <a:ext uri="{FF2B5EF4-FFF2-40B4-BE49-F238E27FC236}">
                <a16:creationId xmlns:a16="http://schemas.microsoft.com/office/drawing/2014/main" id="{3BF93F76-B979-4659-9F60-ADD378371A4D}"/>
              </a:ext>
            </a:extLst>
          </p:cNvPr>
          <p:cNvSpPr>
            <a:spLocks noGrp="1"/>
          </p:cNvSpPr>
          <p:nvPr>
            <p:ph type="body" sz="quarter" idx="37"/>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Checking</a:t>
            </a:r>
          </a:p>
        </p:txBody>
      </p:sp>
      <p:cxnSp>
        <p:nvCxnSpPr>
          <p:cNvPr id="23" name="Straight Connector 22">
            <a:extLst>
              <a:ext uri="{FF2B5EF4-FFF2-40B4-BE49-F238E27FC236}">
                <a16:creationId xmlns:a16="http://schemas.microsoft.com/office/drawing/2014/main" id="{8C3BE7D2-4C35-4BA9-9A98-1A6E17A84A71}"/>
              </a:ext>
              <a:ext uri="{C183D7F6-B498-43B3-948B-1728B52AA6E4}">
                <adec:decorative xmlns:adec="http://schemas.microsoft.com/office/drawing/2017/decorative" val="1"/>
              </a:ext>
            </a:extLst>
          </p:cNvPr>
          <p:cNvCxnSpPr>
            <a:cxnSpLocks/>
          </p:cNvCxnSpPr>
          <p:nvPr/>
        </p:nvCxnSpPr>
        <p:spPr>
          <a:xfrm>
            <a:off x="7541950" y="4484234"/>
            <a:ext cx="1800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179E7FC2-4098-49F6-8F55-7D42A85A40B6}"/>
              </a:ext>
            </a:extLst>
          </p:cNvPr>
          <p:cNvSpPr>
            <a:spLocks noGrp="1"/>
          </p:cNvSpPr>
          <p:nvPr>
            <p:ph type="body" sz="quarter" idx="38"/>
          </p:nvPr>
        </p:nvSpPr>
        <p:spPr>
          <a:xfrm>
            <a:off x="7451950" y="4605832"/>
            <a:ext cx="1980000" cy="720000"/>
          </a:xfrm>
        </p:spPr>
        <p:txBody>
          <a:bodyPr/>
          <a:lstStyle/>
          <a:p>
            <a:r>
              <a:rPr lang="en-US" dirty="0">
                <a:solidFill>
                  <a:schemeClr val="tx1"/>
                </a:solidFill>
                <a:latin typeface="Times New Roman" panose="02020603050405020304" pitchFamily="18" charset="0"/>
                <a:cs typeface="Times New Roman" panose="02020603050405020304" pitchFamily="18" charset="0"/>
              </a:rPr>
              <a:t>Check our Accuracy, Loss graphs &amp; save the model.</a:t>
            </a:r>
          </a:p>
        </p:txBody>
      </p:sp>
      <p:pic>
        <p:nvPicPr>
          <p:cNvPr id="63" name="Picture Placeholder 62" descr="Tablet with screenshot of analytics">
            <a:extLst>
              <a:ext uri="{FF2B5EF4-FFF2-40B4-BE49-F238E27FC236}">
                <a16:creationId xmlns:a16="http://schemas.microsoft.com/office/drawing/2014/main" id="{DA70A5B7-C485-42A2-BB9D-2180002A6220}"/>
              </a:ext>
            </a:extLst>
          </p:cNvPr>
          <p:cNvPicPr>
            <a:picLocks noGrp="1" noChangeAspect="1"/>
          </p:cNvPicPr>
          <p:nvPr>
            <p:ph type="pic" sz="quarter" idx="45"/>
          </p:nvPr>
        </p:nvPicPr>
        <p:blipFill>
          <a:blip r:embed="rId7" cstate="screen">
            <a:extLst>
              <a:ext uri="{28A0092B-C50C-407E-A947-70E740481C1C}">
                <a14:useLocalDpi xmlns:a14="http://schemas.microsoft.com/office/drawing/2010/main"/>
              </a:ext>
            </a:extLst>
          </a:blip>
          <a:srcRect/>
          <a:stretch>
            <a:fillRect/>
          </a:stretch>
        </p:blipFill>
        <p:spPr/>
      </p:pic>
      <p:sp>
        <p:nvSpPr>
          <p:cNvPr id="13" name="Text Placeholder 12">
            <a:extLst>
              <a:ext uri="{FF2B5EF4-FFF2-40B4-BE49-F238E27FC236}">
                <a16:creationId xmlns:a16="http://schemas.microsoft.com/office/drawing/2014/main" id="{B42EB40D-8479-42AF-A4AE-92D6BE6908B5}"/>
              </a:ext>
            </a:extLst>
          </p:cNvPr>
          <p:cNvSpPr>
            <a:spLocks noGrp="1"/>
          </p:cNvSpPr>
          <p:nvPr>
            <p:ph type="body" sz="quarter" idx="39"/>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Testing</a:t>
            </a:r>
          </a:p>
        </p:txBody>
      </p:sp>
      <p:cxnSp>
        <p:nvCxnSpPr>
          <p:cNvPr id="24" name="Straight Connector 23">
            <a:extLst>
              <a:ext uri="{FF2B5EF4-FFF2-40B4-BE49-F238E27FC236}">
                <a16:creationId xmlns:a16="http://schemas.microsoft.com/office/drawing/2014/main" id="{75979D46-D664-4267-B673-E6B048C084A4}"/>
              </a:ext>
              <a:ext uri="{C183D7F6-B498-43B3-948B-1728B52AA6E4}">
                <adec:decorative xmlns:adec="http://schemas.microsoft.com/office/drawing/2017/decorative" val="1"/>
              </a:ext>
            </a:extLst>
          </p:cNvPr>
          <p:cNvCxnSpPr>
            <a:cxnSpLocks/>
          </p:cNvCxnSpPr>
          <p:nvPr/>
        </p:nvCxnSpPr>
        <p:spPr>
          <a:xfrm>
            <a:off x="9882000" y="4484234"/>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1578AB-8F47-4648-B827-D4367249BDBB}"/>
              </a:ext>
            </a:extLst>
          </p:cNvPr>
          <p:cNvSpPr>
            <a:spLocks noGrp="1"/>
          </p:cNvSpPr>
          <p:nvPr>
            <p:ph type="body" sz="quarter" idx="40"/>
          </p:nvPr>
        </p:nvSpPr>
        <p:spPr>
          <a:xfrm>
            <a:off x="9792000" y="4605832"/>
            <a:ext cx="1980000" cy="720000"/>
          </a:xfrm>
        </p:spPr>
        <p:txBody>
          <a:bodyPr/>
          <a:lstStyle/>
          <a:p>
            <a:r>
              <a:rPr lang="en-US" dirty="0">
                <a:solidFill>
                  <a:schemeClr val="tx1"/>
                </a:solidFill>
                <a:latin typeface="Times New Roman" panose="02020603050405020304" pitchFamily="18" charset="0"/>
                <a:cs typeface="Times New Roman" panose="02020603050405020304" pitchFamily="18" charset="0"/>
              </a:rPr>
              <a:t>Test on Live Webcam Feed.</a:t>
            </a:r>
          </a:p>
        </p:txBody>
      </p: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4</a:t>
            </a:fld>
            <a:endParaRPr lang="en-US" dirty="0"/>
          </a:p>
        </p:txBody>
      </p:sp>
    </p:spTree>
    <p:extLst>
      <p:ext uri="{BB962C8B-B14F-4D97-AF65-F5344CB8AC3E}">
        <p14:creationId xmlns:p14="http://schemas.microsoft.com/office/powerpoint/2010/main" val="3745170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28ED-E8E6-4EBE-8C7C-8E6E2E5012C8}"/>
              </a:ext>
            </a:extLst>
          </p:cNvPr>
          <p:cNvSpPr>
            <a:spLocks noGrp="1"/>
          </p:cNvSpPr>
          <p:nvPr>
            <p:ph type="title"/>
          </p:nvPr>
        </p:nvSpPr>
        <p:spPr>
          <a:xfrm>
            <a:off x="432000" y="479607"/>
            <a:ext cx="11340000" cy="432000"/>
          </a:xfrm>
        </p:spPr>
        <p:txBody>
          <a:bodyPr/>
          <a:lstStyle/>
          <a:p>
            <a:r>
              <a:rPr lang="en-US" b="1" u="sng" dirty="0">
                <a:solidFill>
                  <a:schemeClr val="tx1"/>
                </a:solidFill>
                <a:latin typeface="Times New Roman" panose="02020603050405020304" pitchFamily="18" charset="0"/>
                <a:cs typeface="Times New Roman" panose="02020603050405020304" pitchFamily="18" charset="0"/>
              </a:rPr>
              <a:t>LIBRARIES USED</a:t>
            </a:r>
          </a:p>
        </p:txBody>
      </p:sp>
      <p:cxnSp>
        <p:nvCxnSpPr>
          <p:cNvPr id="20" name="Straight Connector 19">
            <a:extLst>
              <a:ext uri="{FF2B5EF4-FFF2-40B4-BE49-F238E27FC236}">
                <a16:creationId xmlns:a16="http://schemas.microsoft.com/office/drawing/2014/main" id="{B674B9A6-D55C-478C-8D92-D0BFBCD7B598}"/>
              </a:ext>
              <a:ext uri="{C183D7F6-B498-43B3-948B-1728B52AA6E4}">
                <adec:decorative xmlns:adec="http://schemas.microsoft.com/office/drawing/2017/decorative" val="1"/>
              </a:ext>
            </a:extLst>
          </p:cNvPr>
          <p:cNvCxnSpPr>
            <a:cxnSpLocks/>
          </p:cNvCxnSpPr>
          <p:nvPr/>
        </p:nvCxnSpPr>
        <p:spPr>
          <a:xfrm>
            <a:off x="611413" y="4484234"/>
            <a:ext cx="18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CE675343-79F8-46AA-B56E-932984AB75EE}"/>
              </a:ext>
            </a:extLst>
          </p:cNvPr>
          <p:cNvSpPr>
            <a:spLocks noGrp="1"/>
          </p:cNvSpPr>
          <p:nvPr>
            <p:ph type="body" sz="quarter" idx="18"/>
          </p:nvPr>
        </p:nvSpPr>
        <p:spPr>
          <a:xfrm>
            <a:off x="431800" y="4605831"/>
            <a:ext cx="1980000" cy="922511"/>
          </a:xfrm>
        </p:spPr>
        <p:txBody>
          <a:bodyPr/>
          <a:lstStyle/>
          <a:p>
            <a:r>
              <a:rPr lang="en-US" b="0" i="0" dirty="0">
                <a:solidFill>
                  <a:schemeClr val="tx1"/>
                </a:solidFill>
                <a:effectLst/>
                <a:latin typeface="Times New Roman" panose="02020603050405020304" pitchFamily="18" charset="0"/>
                <a:cs typeface="Times New Roman" panose="02020603050405020304" pitchFamily="18" charset="0"/>
              </a:rPr>
              <a:t>OpenCV provides a real-time optimized Computer Vision library, tools, and hardware</a:t>
            </a:r>
            <a:r>
              <a:rPr lang="en-US" dirty="0">
                <a:solidFill>
                  <a:schemeClr val="tx1"/>
                </a:solidFill>
                <a:latin typeface="Times New Roman" panose="02020603050405020304" pitchFamily="18" charset="0"/>
                <a:cs typeface="Times New Roman" panose="02020603050405020304" pitchFamily="18" charset="0"/>
              </a:rPr>
              <a:t>.</a:t>
            </a:r>
          </a:p>
        </p:txBody>
      </p:sp>
      <p:sp>
        <p:nvSpPr>
          <p:cNvPr id="7" name="Text Placeholder 6">
            <a:extLst>
              <a:ext uri="{FF2B5EF4-FFF2-40B4-BE49-F238E27FC236}">
                <a16:creationId xmlns:a16="http://schemas.microsoft.com/office/drawing/2014/main" id="{1806F98B-6BF9-4D0F-B7E7-561F064602FD}"/>
              </a:ext>
            </a:extLst>
          </p:cNvPr>
          <p:cNvSpPr>
            <a:spLocks noGrp="1"/>
          </p:cNvSpPr>
          <p:nvPr>
            <p:ph type="body" sz="quarter" idx="33"/>
          </p:nvPr>
        </p:nvSpPr>
        <p:spPr/>
        <p:txBody>
          <a:bodyPr/>
          <a:lstStyle/>
          <a:p>
            <a:r>
              <a:rPr lang="en-US" b="1" dirty="0" err="1">
                <a:solidFill>
                  <a:schemeClr val="tx1"/>
                </a:solidFill>
                <a:latin typeface="Times New Roman" panose="02020603050405020304" pitchFamily="18" charset="0"/>
                <a:cs typeface="Times New Roman" panose="02020603050405020304" pitchFamily="18" charset="0"/>
              </a:rPr>
              <a:t>Tensorflow</a:t>
            </a:r>
            <a:endParaRPr lang="en-US" b="1" dirty="0">
              <a:solidFill>
                <a:schemeClr val="tx1"/>
              </a:solidFill>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5A0322F4-E79A-4E4D-98CA-2DC1692F90C3}"/>
              </a:ext>
              <a:ext uri="{C183D7F6-B498-43B3-948B-1728B52AA6E4}">
                <adec:decorative xmlns:adec="http://schemas.microsoft.com/office/drawing/2017/decorative" val="1"/>
              </a:ext>
            </a:extLst>
          </p:cNvPr>
          <p:cNvCxnSpPr>
            <a:cxnSpLocks/>
          </p:cNvCxnSpPr>
          <p:nvPr/>
        </p:nvCxnSpPr>
        <p:spPr>
          <a:xfrm>
            <a:off x="2861850" y="4484234"/>
            <a:ext cx="18000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3694D25-DE51-4F33-9ED7-7D9F4891DD93}"/>
              </a:ext>
            </a:extLst>
          </p:cNvPr>
          <p:cNvSpPr>
            <a:spLocks noGrp="1"/>
          </p:cNvSpPr>
          <p:nvPr>
            <p:ph type="body" sz="quarter" idx="34"/>
          </p:nvPr>
        </p:nvSpPr>
        <p:spPr>
          <a:xfrm>
            <a:off x="2771850" y="4605832"/>
            <a:ext cx="1980000" cy="720000"/>
          </a:xfrm>
        </p:spPr>
        <p:txBody>
          <a:bodyPr/>
          <a:lstStyle/>
          <a:p>
            <a:r>
              <a:rPr lang="en-US" dirty="0">
                <a:solidFill>
                  <a:schemeClr val="tx1"/>
                </a:solidFill>
                <a:latin typeface="Times New Roman" panose="02020603050405020304" pitchFamily="18" charset="0"/>
                <a:cs typeface="Times New Roman" panose="02020603050405020304" pitchFamily="18" charset="0"/>
              </a:rPr>
              <a:t>TensorFlow is an end-to-end open source platform for machine learning.</a:t>
            </a:r>
          </a:p>
        </p:txBody>
      </p:sp>
      <p:sp>
        <p:nvSpPr>
          <p:cNvPr id="9" name="Text Placeholder 8">
            <a:extLst>
              <a:ext uri="{FF2B5EF4-FFF2-40B4-BE49-F238E27FC236}">
                <a16:creationId xmlns:a16="http://schemas.microsoft.com/office/drawing/2014/main" id="{2F0A8A16-8E92-40C1-913D-8CB3B9C1DDAF}"/>
              </a:ext>
            </a:extLst>
          </p:cNvPr>
          <p:cNvSpPr>
            <a:spLocks noGrp="1"/>
          </p:cNvSpPr>
          <p:nvPr>
            <p:ph type="body" sz="quarter" idx="35"/>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Scikit Learn</a:t>
            </a:r>
          </a:p>
        </p:txBody>
      </p:sp>
      <p:cxnSp>
        <p:nvCxnSpPr>
          <p:cNvPr id="22" name="Straight Connector 21">
            <a:extLst>
              <a:ext uri="{FF2B5EF4-FFF2-40B4-BE49-F238E27FC236}">
                <a16:creationId xmlns:a16="http://schemas.microsoft.com/office/drawing/2014/main" id="{0DC27E82-D5C7-4AE4-BAF3-5DBB12CA0835}"/>
              </a:ext>
              <a:ext uri="{C183D7F6-B498-43B3-948B-1728B52AA6E4}">
                <adec:decorative xmlns:adec="http://schemas.microsoft.com/office/drawing/2017/decorative" val="1"/>
              </a:ext>
            </a:extLst>
          </p:cNvPr>
          <p:cNvCxnSpPr>
            <a:cxnSpLocks/>
          </p:cNvCxnSpPr>
          <p:nvPr/>
        </p:nvCxnSpPr>
        <p:spPr>
          <a:xfrm>
            <a:off x="5201900" y="4484234"/>
            <a:ext cx="1800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3BF93F76-B979-4659-9F60-ADD378371A4D}"/>
              </a:ext>
            </a:extLst>
          </p:cNvPr>
          <p:cNvSpPr>
            <a:spLocks noGrp="1"/>
          </p:cNvSpPr>
          <p:nvPr>
            <p:ph type="body" sz="quarter" idx="37"/>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Matplotlib</a:t>
            </a:r>
          </a:p>
        </p:txBody>
      </p:sp>
      <p:cxnSp>
        <p:nvCxnSpPr>
          <p:cNvPr id="23" name="Straight Connector 22">
            <a:extLst>
              <a:ext uri="{FF2B5EF4-FFF2-40B4-BE49-F238E27FC236}">
                <a16:creationId xmlns:a16="http://schemas.microsoft.com/office/drawing/2014/main" id="{8C3BE7D2-4C35-4BA9-9A98-1A6E17A84A71}"/>
              </a:ext>
              <a:ext uri="{C183D7F6-B498-43B3-948B-1728B52AA6E4}">
                <adec:decorative xmlns:adec="http://schemas.microsoft.com/office/drawing/2017/decorative" val="1"/>
              </a:ext>
            </a:extLst>
          </p:cNvPr>
          <p:cNvCxnSpPr>
            <a:cxnSpLocks/>
          </p:cNvCxnSpPr>
          <p:nvPr/>
        </p:nvCxnSpPr>
        <p:spPr>
          <a:xfrm>
            <a:off x="7541950" y="4484234"/>
            <a:ext cx="1800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179E7FC2-4098-49F6-8F55-7D42A85A40B6}"/>
              </a:ext>
            </a:extLst>
          </p:cNvPr>
          <p:cNvSpPr>
            <a:spLocks noGrp="1"/>
          </p:cNvSpPr>
          <p:nvPr>
            <p:ph type="body" sz="quarter" idx="38"/>
          </p:nvPr>
        </p:nvSpPr>
        <p:spPr>
          <a:xfrm>
            <a:off x="7451950" y="4605832"/>
            <a:ext cx="1980000" cy="720000"/>
          </a:xfrm>
        </p:spPr>
        <p:txBody>
          <a:bodyPr/>
          <a:lstStyle/>
          <a:p>
            <a:r>
              <a:rPr lang="en-US" b="0" i="0" dirty="0">
                <a:solidFill>
                  <a:schemeClr val="tx1"/>
                </a:solidFill>
                <a:effectLst/>
                <a:latin typeface="Times New Roman" panose="02020603050405020304" pitchFamily="18" charset="0"/>
                <a:cs typeface="Times New Roman" panose="02020603050405020304" pitchFamily="18" charset="0"/>
              </a:rPr>
              <a:t>Matplotlib is a comprehensive library for creating static, animated, and interactive visualizations in Python.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13" name="Text Placeholder 12">
            <a:extLst>
              <a:ext uri="{FF2B5EF4-FFF2-40B4-BE49-F238E27FC236}">
                <a16:creationId xmlns:a16="http://schemas.microsoft.com/office/drawing/2014/main" id="{B42EB40D-8479-42AF-A4AE-92D6BE6908B5}"/>
              </a:ext>
            </a:extLst>
          </p:cNvPr>
          <p:cNvSpPr>
            <a:spLocks noGrp="1"/>
          </p:cNvSpPr>
          <p:nvPr>
            <p:ph type="body" sz="quarter" idx="39"/>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NumPy</a:t>
            </a:r>
          </a:p>
        </p:txBody>
      </p:sp>
      <p:cxnSp>
        <p:nvCxnSpPr>
          <p:cNvPr id="24" name="Straight Connector 23">
            <a:extLst>
              <a:ext uri="{FF2B5EF4-FFF2-40B4-BE49-F238E27FC236}">
                <a16:creationId xmlns:a16="http://schemas.microsoft.com/office/drawing/2014/main" id="{75979D46-D664-4267-B673-E6B048C084A4}"/>
              </a:ext>
              <a:ext uri="{C183D7F6-B498-43B3-948B-1728B52AA6E4}">
                <adec:decorative xmlns:adec="http://schemas.microsoft.com/office/drawing/2017/decorative" val="1"/>
              </a:ext>
            </a:extLst>
          </p:cNvPr>
          <p:cNvCxnSpPr>
            <a:cxnSpLocks/>
          </p:cNvCxnSpPr>
          <p:nvPr/>
        </p:nvCxnSpPr>
        <p:spPr>
          <a:xfrm>
            <a:off x="9882000" y="4484234"/>
            <a:ext cx="1800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 Placeholder 13">
            <a:extLst>
              <a:ext uri="{FF2B5EF4-FFF2-40B4-BE49-F238E27FC236}">
                <a16:creationId xmlns:a16="http://schemas.microsoft.com/office/drawing/2014/main" id="{D11578AB-8F47-4648-B827-D4367249BDBB}"/>
              </a:ext>
            </a:extLst>
          </p:cNvPr>
          <p:cNvSpPr>
            <a:spLocks noGrp="1"/>
          </p:cNvSpPr>
          <p:nvPr>
            <p:ph type="body" sz="quarter" idx="40"/>
          </p:nvPr>
        </p:nvSpPr>
        <p:spPr>
          <a:xfrm>
            <a:off x="9792000" y="4605832"/>
            <a:ext cx="1980000" cy="720000"/>
          </a:xfrm>
        </p:spPr>
        <p:txBody>
          <a:bodyPr/>
          <a:lstStyle/>
          <a:p>
            <a:r>
              <a:rPr lang="en-US" b="0" i="0" dirty="0">
                <a:solidFill>
                  <a:schemeClr val="tx1"/>
                </a:solidFill>
                <a:effectLst/>
                <a:latin typeface="Times New Roman" panose="02020603050405020304" pitchFamily="18" charset="0"/>
                <a:cs typeface="Times New Roman" panose="02020603050405020304" pitchFamily="18" charset="0"/>
              </a:rPr>
              <a:t>NumPy brings the computational power of languages like C and Fortran to Python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B79F4F6B-299B-431B-AD93-01AF893D8C92}"/>
              </a:ext>
            </a:extLst>
          </p:cNvPr>
          <p:cNvSpPr>
            <a:spLocks noGrp="1"/>
          </p:cNvSpPr>
          <p:nvPr>
            <p:ph type="sldNum" sz="quarter" idx="11"/>
          </p:nvPr>
        </p:nvSpPr>
        <p:spPr/>
        <p:txBody>
          <a:bodyPr/>
          <a:lstStyle/>
          <a:p>
            <a:fld id="{4B73C415-D670-4716-A5EC-CC4D52CA2BAC}" type="slidenum">
              <a:rPr lang="en-US" smtClean="0"/>
              <a:pPr/>
              <a:t>5</a:t>
            </a:fld>
            <a:endParaRPr lang="en-US" dirty="0"/>
          </a:p>
        </p:txBody>
      </p:sp>
      <p:sp>
        <p:nvSpPr>
          <p:cNvPr id="15" name="Text Placeholder 14">
            <a:extLst>
              <a:ext uri="{FF2B5EF4-FFF2-40B4-BE49-F238E27FC236}">
                <a16:creationId xmlns:a16="http://schemas.microsoft.com/office/drawing/2014/main" id="{E4E175B3-2A56-497F-9EC5-4BFE3E726E55}"/>
              </a:ext>
            </a:extLst>
          </p:cNvPr>
          <p:cNvSpPr>
            <a:spLocks noGrp="1"/>
          </p:cNvSpPr>
          <p:nvPr>
            <p:ph type="body" sz="quarter" idx="17"/>
          </p:nvPr>
        </p:nvSpPr>
        <p:spPr/>
        <p:txBody>
          <a:bodyPr/>
          <a:lstStyle/>
          <a:p>
            <a:r>
              <a:rPr lang="en-US" b="1" dirty="0">
                <a:solidFill>
                  <a:schemeClr val="tx1"/>
                </a:solidFill>
                <a:latin typeface="Times New Roman" panose="02020603050405020304" pitchFamily="18" charset="0"/>
                <a:cs typeface="Times New Roman" panose="02020603050405020304" pitchFamily="18" charset="0"/>
              </a:rPr>
              <a:t>OpenCV</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19" name="Picture Placeholder 18">
            <a:extLst>
              <a:ext uri="{FF2B5EF4-FFF2-40B4-BE49-F238E27FC236}">
                <a16:creationId xmlns:a16="http://schemas.microsoft.com/office/drawing/2014/main" id="{DEA28AE3-C70B-4967-9EFB-396CBC5FB773}"/>
              </a:ext>
            </a:extLst>
          </p:cNvPr>
          <p:cNvPicPr>
            <a:picLocks noGrp="1" noChangeAspect="1"/>
          </p:cNvPicPr>
          <p:nvPr>
            <p:ph type="pic" sz="quarter" idx="41"/>
          </p:nvPr>
        </p:nvPicPr>
        <p:blipFill rotWithShape="1">
          <a:blip r:embed="rId3">
            <a:extLst>
              <a:ext uri="{28A0092B-C50C-407E-A947-70E740481C1C}">
                <a14:useLocalDpi xmlns:a14="http://schemas.microsoft.com/office/drawing/2010/main" val="0"/>
              </a:ext>
            </a:extLst>
          </a:blip>
          <a:srcRect/>
          <a:stretch/>
        </p:blipFill>
        <p:spPr>
          <a:xfrm>
            <a:off x="431800" y="1735138"/>
            <a:ext cx="1979613" cy="1981200"/>
          </a:xfrm>
          <a:prstGeom prst="rect">
            <a:avLst/>
          </a:prstGeom>
        </p:spPr>
      </p:pic>
      <p:pic>
        <p:nvPicPr>
          <p:cNvPr id="30" name="Picture Placeholder 29">
            <a:extLst>
              <a:ext uri="{FF2B5EF4-FFF2-40B4-BE49-F238E27FC236}">
                <a16:creationId xmlns:a16="http://schemas.microsoft.com/office/drawing/2014/main" id="{8C5E72F3-839A-4C1A-ACC8-FD0CE6B295AD}"/>
              </a:ext>
            </a:extLst>
          </p:cNvPr>
          <p:cNvPicPr>
            <a:picLocks noGrp="1" noChangeAspect="1"/>
          </p:cNvPicPr>
          <p:nvPr>
            <p:ph type="pic" sz="quarter" idx="42"/>
          </p:nvPr>
        </p:nvPicPr>
        <p:blipFill>
          <a:blip r:embed="rId4">
            <a:extLst>
              <a:ext uri="{28A0092B-C50C-407E-A947-70E740481C1C}">
                <a14:useLocalDpi xmlns:a14="http://schemas.microsoft.com/office/drawing/2010/main" val="0"/>
              </a:ext>
            </a:extLst>
          </a:blip>
          <a:srcRect l="40" r="40"/>
          <a:stretch/>
        </p:blipFill>
        <p:spPr>
          <a:xfrm>
            <a:off x="2771850" y="1735138"/>
            <a:ext cx="1979613" cy="1981200"/>
          </a:xfrm>
          <a:prstGeom prst="rect">
            <a:avLst/>
          </a:prstGeom>
        </p:spPr>
      </p:pic>
      <p:pic>
        <p:nvPicPr>
          <p:cNvPr id="33" name="Picture Placeholder 32">
            <a:extLst>
              <a:ext uri="{FF2B5EF4-FFF2-40B4-BE49-F238E27FC236}">
                <a16:creationId xmlns:a16="http://schemas.microsoft.com/office/drawing/2014/main" id="{DB0C1F26-B311-415C-AA37-BB1CBB04B19C}"/>
              </a:ext>
            </a:extLst>
          </p:cNvPr>
          <p:cNvPicPr>
            <a:picLocks noGrp="1" noChangeAspect="1"/>
          </p:cNvPicPr>
          <p:nvPr>
            <p:ph type="pic" sz="quarter" idx="43"/>
          </p:nvPr>
        </p:nvPicPr>
        <p:blipFill rotWithShape="1">
          <a:blip r:embed="rId5">
            <a:extLst>
              <a:ext uri="{28A0092B-C50C-407E-A947-70E740481C1C}">
                <a14:useLocalDpi xmlns:a14="http://schemas.microsoft.com/office/drawing/2010/main" val="0"/>
              </a:ext>
            </a:extLst>
          </a:blip>
          <a:srcRect l="18" r="3"/>
          <a:stretch/>
        </p:blipFill>
        <p:spPr>
          <a:xfrm>
            <a:off x="5112287" y="1735138"/>
            <a:ext cx="1979613" cy="1981200"/>
          </a:xfrm>
          <a:prstGeom prst="rect">
            <a:avLst/>
          </a:prstGeom>
        </p:spPr>
      </p:pic>
      <p:pic>
        <p:nvPicPr>
          <p:cNvPr id="36" name="Picture Placeholder 35">
            <a:extLst>
              <a:ext uri="{FF2B5EF4-FFF2-40B4-BE49-F238E27FC236}">
                <a16:creationId xmlns:a16="http://schemas.microsoft.com/office/drawing/2014/main" id="{04337B25-B15F-4FEF-B65E-69EC4376DE3F}"/>
              </a:ext>
            </a:extLst>
          </p:cNvPr>
          <p:cNvPicPr>
            <a:picLocks noGrp="1" noChangeAspect="1"/>
          </p:cNvPicPr>
          <p:nvPr>
            <p:ph type="pic" sz="quarter" idx="44"/>
          </p:nvPr>
        </p:nvPicPr>
        <p:blipFill>
          <a:blip r:embed="rId6"/>
          <a:srcRect l="40" r="40"/>
          <a:stretch>
            <a:fillRect/>
          </a:stretch>
        </p:blipFill>
        <p:spPr>
          <a:prstGeom prst="rect">
            <a:avLst/>
          </a:prstGeom>
        </p:spPr>
      </p:pic>
      <p:pic>
        <p:nvPicPr>
          <p:cNvPr id="40" name="Picture Placeholder 39">
            <a:extLst>
              <a:ext uri="{FF2B5EF4-FFF2-40B4-BE49-F238E27FC236}">
                <a16:creationId xmlns:a16="http://schemas.microsoft.com/office/drawing/2014/main" id="{099C6934-29F6-4664-BD43-182EB5C8830C}"/>
              </a:ext>
            </a:extLst>
          </p:cNvPr>
          <p:cNvPicPr>
            <a:picLocks noGrp="1" noChangeAspect="1"/>
          </p:cNvPicPr>
          <p:nvPr>
            <p:ph type="pic" sz="quarter" idx="45"/>
          </p:nvPr>
        </p:nvPicPr>
        <p:blipFill>
          <a:blip r:embed="rId7"/>
          <a:srcRect l="40" r="40"/>
          <a:stretch>
            <a:fillRect/>
          </a:stretch>
        </p:blipFill>
        <p:spPr>
          <a:prstGeom prst="rect">
            <a:avLst/>
          </a:prstGeom>
        </p:spPr>
      </p:pic>
      <p:sp>
        <p:nvSpPr>
          <p:cNvPr id="25" name="Text Placeholder 11">
            <a:extLst>
              <a:ext uri="{FF2B5EF4-FFF2-40B4-BE49-F238E27FC236}">
                <a16:creationId xmlns:a16="http://schemas.microsoft.com/office/drawing/2014/main" id="{616D2CDC-EA02-4790-A8E2-A5E1F07386A8}"/>
              </a:ext>
            </a:extLst>
          </p:cNvPr>
          <p:cNvSpPr txBox="1">
            <a:spLocks/>
          </p:cNvSpPr>
          <p:nvPr/>
        </p:nvSpPr>
        <p:spPr>
          <a:xfrm>
            <a:off x="5111900" y="4586526"/>
            <a:ext cx="1980000"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latin typeface="Times New Roman" panose="02020603050405020304" pitchFamily="18" charset="0"/>
                <a:cs typeface="Times New Roman" panose="02020603050405020304" pitchFamily="18" charset="0"/>
              </a:rPr>
              <a:t>Simple and efficient tools for predictive data analysis</a:t>
            </a:r>
          </a:p>
        </p:txBody>
      </p:sp>
    </p:spTree>
    <p:extLst>
      <p:ext uri="{BB962C8B-B14F-4D97-AF65-F5344CB8AC3E}">
        <p14:creationId xmlns:p14="http://schemas.microsoft.com/office/powerpoint/2010/main" val="3168556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84D6CA-D092-40F3-A0F2-9DB0FA86AE17}"/>
              </a:ext>
            </a:extLst>
          </p:cNvPr>
          <p:cNvSpPr>
            <a:spLocks noGrp="1"/>
          </p:cNvSpPr>
          <p:nvPr>
            <p:ph idx="1"/>
          </p:nvPr>
        </p:nvSpPr>
        <p:spPr>
          <a:xfrm>
            <a:off x="431999" y="2038525"/>
            <a:ext cx="4416225" cy="4040813"/>
          </a:xfrm>
        </p:spPr>
        <p:txBody>
          <a:bodyPr/>
          <a:lstStyle/>
          <a:p>
            <a:pPr marL="0" indent="0">
              <a:buNone/>
            </a:pPr>
            <a:r>
              <a:rPr lang="en-US" sz="3200" i="0" dirty="0">
                <a:solidFill>
                  <a:srgbClr val="292929"/>
                </a:solidFill>
                <a:effectLst/>
                <a:latin typeface="Times New Roman" panose="02020603050405020304" pitchFamily="18" charset="0"/>
                <a:cs typeface="Times New Roman" panose="02020603050405020304" pitchFamily="18" charset="0"/>
              </a:rPr>
              <a:t>The basis of this project was to experiment with Deep Learning and Image Classification with the aim of building a simple yet fun iteration of the infamous Rock Paper Scissors game.</a:t>
            </a:r>
            <a:endParaRPr lang="en-IN" sz="3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9EDF127-CE0C-4670-8B41-32E922353009}"/>
              </a:ext>
            </a:extLst>
          </p:cNvPr>
          <p:cNvSpPr>
            <a:spLocks noGrp="1"/>
          </p:cNvSpPr>
          <p:nvPr>
            <p:ph type="sldNum" sz="quarter" idx="11"/>
          </p:nvPr>
        </p:nvSpPr>
        <p:spPr/>
        <p:txBody>
          <a:bodyPr/>
          <a:lstStyle/>
          <a:p>
            <a:fld id="{4B73C415-D670-4716-A5EC-CC4D52CA2BAC}" type="slidenum">
              <a:rPr lang="en-US" noProof="0" smtClean="0"/>
              <a:pPr/>
              <a:t>6</a:t>
            </a:fld>
            <a:endParaRPr lang="en-US" noProof="0" dirty="0"/>
          </a:p>
        </p:txBody>
      </p:sp>
      <p:pic>
        <p:nvPicPr>
          <p:cNvPr id="8" name="Picture Placeholder 7">
            <a:extLst>
              <a:ext uri="{FF2B5EF4-FFF2-40B4-BE49-F238E27FC236}">
                <a16:creationId xmlns:a16="http://schemas.microsoft.com/office/drawing/2014/main" id="{EB1EE083-1B32-4665-B13C-F7FDD069C7E8}"/>
              </a:ext>
            </a:extLst>
          </p:cNvPr>
          <p:cNvPicPr>
            <a:picLocks noGrp="1" noChangeAspect="1"/>
          </p:cNvPicPr>
          <p:nvPr>
            <p:ph type="pic" sz="quarter" idx="12"/>
          </p:nvPr>
        </p:nvPicPr>
        <p:blipFill>
          <a:blip r:embed="rId2"/>
          <a:srcRect l="1574" r="1574"/>
          <a:stretch>
            <a:fillRect/>
          </a:stretch>
        </p:blipFill>
        <p:spPr>
          <a:xfrm>
            <a:off x="5353050" y="0"/>
            <a:ext cx="6407150" cy="4413250"/>
          </a:xfrm>
          <a:prstGeom prst="rect">
            <a:avLst/>
          </a:prstGeom>
        </p:spPr>
      </p:pic>
      <p:sp>
        <p:nvSpPr>
          <p:cNvPr id="7" name="AutoShape 2">
            <a:extLst>
              <a:ext uri="{FF2B5EF4-FFF2-40B4-BE49-F238E27FC236}">
                <a16:creationId xmlns:a16="http://schemas.microsoft.com/office/drawing/2014/main" id="{3EEA3237-05F8-4117-8507-93387322912C}"/>
              </a:ext>
            </a:extLst>
          </p:cNvPr>
          <p:cNvSpPr>
            <a:spLocks noGrp="1" noChangeAspect="1" noChangeArrowheads="1"/>
          </p:cNvSpPr>
          <p:nvPr>
            <p:ph type="title"/>
          </p:nvPr>
        </p:nvSpPr>
        <p:spPr bwMode="auto">
          <a:xfrm>
            <a:off x="5599380" y="4736312"/>
            <a:ext cx="5749483" cy="13430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IN" b="1" i="0" u="sng" dirty="0">
                <a:effectLst/>
                <a:latin typeface="Times New Roman" panose="02020603050405020304" pitchFamily="18" charset="0"/>
                <a:cs typeface="Times New Roman" panose="02020603050405020304" pitchFamily="18" charset="0"/>
              </a:rPr>
              <a:t>INTRODUCTION</a:t>
            </a:r>
            <a:br>
              <a:rPr lang="en-IN" b="0" i="0" dirty="0">
                <a:solidFill>
                  <a:srgbClr val="292929"/>
                </a:solidFill>
                <a:effectLst/>
                <a:latin typeface="sohne"/>
              </a:rPr>
            </a:br>
            <a:endParaRPr lang="en-IN" b="1" dirty="0"/>
          </a:p>
        </p:txBody>
      </p:sp>
    </p:spTree>
    <p:extLst>
      <p:ext uri="{BB962C8B-B14F-4D97-AF65-F5344CB8AC3E}">
        <p14:creationId xmlns:p14="http://schemas.microsoft.com/office/powerpoint/2010/main" val="987058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ltGray"/>
        <p:txBody>
          <a:bodyPr/>
          <a:lstStyle/>
          <a:p>
            <a:r>
              <a:rPr lang="en-US" dirty="0"/>
              <a:t>Deep Learning</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1AC9E886-BD82-4757-912B-F7589A22164F}"/>
              </a:ext>
            </a:extLst>
          </p:cNvPr>
          <p:cNvSpPr>
            <a:spLocks noGrp="1"/>
          </p:cNvSpPr>
          <p:nvPr>
            <p:ph idx="1"/>
          </p:nvPr>
        </p:nvSpPr>
        <p:spPr bwMode="gray"/>
        <p:txBody>
          <a:bodyPr/>
          <a:lstStyle/>
          <a:p>
            <a:r>
              <a:rPr lang="en-US" i="0" dirty="0">
                <a:effectLst/>
                <a:latin typeface="Times New Roman" panose="02020603050405020304" pitchFamily="18" charset="0"/>
                <a:cs typeface="Times New Roman" panose="02020603050405020304" pitchFamily="18" charset="0"/>
              </a:rPr>
              <a:t>While building any sort of Deep Learning application there are 3 major steps</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0F0E443A-F987-4A67-86AD-557D61E47992}"/>
              </a:ext>
            </a:extLst>
          </p:cNvPr>
          <p:cNvSpPr>
            <a:spLocks noGrp="1"/>
          </p:cNvSpPr>
          <p:nvPr>
            <p:ph type="body" sz="quarter" idx="13"/>
          </p:nvPr>
        </p:nvSpPr>
        <p:spPr>
          <a:xfrm>
            <a:off x="6288002" y="4130531"/>
            <a:ext cx="1800000" cy="360000"/>
          </a:xfrm>
        </p:spPr>
        <p:txBody>
          <a:bodyPr/>
          <a:lstStyle/>
          <a:p>
            <a:r>
              <a:rPr lang="en-IN" b="1" i="0" dirty="0">
                <a:solidFill>
                  <a:schemeClr val="tx1"/>
                </a:solidFill>
                <a:effectLst/>
                <a:latin typeface="Times New Roman" panose="02020603050405020304" pitchFamily="18" charset="0"/>
                <a:cs typeface="Times New Roman" panose="02020603050405020304" pitchFamily="18" charset="0"/>
              </a:rPr>
              <a:t> Collecting and Processing Data</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FA562AA1-9ED1-4AA1-8F21-A53B5A69CB06}"/>
              </a:ext>
            </a:extLst>
          </p:cNvPr>
          <p:cNvSpPr>
            <a:spLocks noGrp="1"/>
          </p:cNvSpPr>
          <p:nvPr>
            <p:ph type="body" sz="quarter" idx="15"/>
          </p:nvPr>
        </p:nvSpPr>
        <p:spPr>
          <a:xfrm>
            <a:off x="8202527" y="4130531"/>
            <a:ext cx="1800000" cy="360000"/>
          </a:xfrm>
        </p:spPr>
        <p:txBody>
          <a:bodyPr/>
          <a:lstStyle/>
          <a:p>
            <a:r>
              <a:rPr lang="en-US" b="1" i="0" dirty="0">
                <a:solidFill>
                  <a:schemeClr val="tx1"/>
                </a:solidFill>
                <a:effectLst/>
                <a:latin typeface="Times New Roman" panose="02020603050405020304" pitchFamily="18" charset="0"/>
                <a:cs typeface="Times New Roman" panose="02020603050405020304" pitchFamily="18" charset="0"/>
              </a:rPr>
              <a:t>Building a Suitable AI Model</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a16="http://schemas.microsoft.com/office/drawing/2014/main" id="{77D79B0F-EFCB-42B1-AEAE-0FE4763D4456}"/>
              </a:ext>
            </a:extLst>
          </p:cNvPr>
          <p:cNvSpPr>
            <a:spLocks noGrp="1"/>
          </p:cNvSpPr>
          <p:nvPr>
            <p:ph type="body" sz="quarter" idx="17"/>
          </p:nvPr>
        </p:nvSpPr>
        <p:spPr>
          <a:xfrm>
            <a:off x="10117052" y="4130531"/>
            <a:ext cx="1800000" cy="360000"/>
          </a:xfrm>
        </p:spPr>
        <p:txBody>
          <a:bodyPr/>
          <a:lstStyle/>
          <a:p>
            <a:r>
              <a:rPr lang="en-IN" b="1" i="0" dirty="0">
                <a:solidFill>
                  <a:schemeClr val="tx1"/>
                </a:solidFill>
                <a:effectLst/>
                <a:latin typeface="Times New Roman" panose="02020603050405020304" pitchFamily="18" charset="0"/>
                <a:cs typeface="Times New Roman" panose="02020603050405020304" pitchFamily="18" charset="0"/>
              </a:rPr>
              <a:t>Deployment for Use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7</a:t>
            </a:fld>
            <a:endParaRPr lang="en-US" dirty="0"/>
          </a:p>
        </p:txBody>
      </p:sp>
      <p:pic>
        <p:nvPicPr>
          <p:cNvPr id="26" name="Picture 25">
            <a:extLst>
              <a:ext uri="{FF2B5EF4-FFF2-40B4-BE49-F238E27FC236}">
                <a16:creationId xmlns:a16="http://schemas.microsoft.com/office/drawing/2014/main" id="{D1549DC7-8E23-427B-B261-E7B85BDCF1DC}"/>
              </a:ext>
            </a:extLst>
          </p:cNvPr>
          <p:cNvPicPr>
            <a:picLocks noChangeAspect="1"/>
          </p:cNvPicPr>
          <p:nvPr/>
        </p:nvPicPr>
        <p:blipFill>
          <a:blip r:embed="rId3"/>
          <a:stretch>
            <a:fillRect/>
          </a:stretch>
        </p:blipFill>
        <p:spPr>
          <a:xfrm>
            <a:off x="6050961" y="2501165"/>
            <a:ext cx="1959565" cy="1103235"/>
          </a:xfrm>
          <a:prstGeom prst="rect">
            <a:avLst/>
          </a:prstGeom>
        </p:spPr>
      </p:pic>
      <p:pic>
        <p:nvPicPr>
          <p:cNvPr id="28" name="Picture 27">
            <a:extLst>
              <a:ext uri="{FF2B5EF4-FFF2-40B4-BE49-F238E27FC236}">
                <a16:creationId xmlns:a16="http://schemas.microsoft.com/office/drawing/2014/main" id="{14ACDDD8-DC75-4757-A6F9-E08064833A44}"/>
              </a:ext>
            </a:extLst>
          </p:cNvPr>
          <p:cNvPicPr>
            <a:picLocks noChangeAspect="1"/>
          </p:cNvPicPr>
          <p:nvPr/>
        </p:nvPicPr>
        <p:blipFill>
          <a:blip r:embed="rId4"/>
          <a:stretch>
            <a:fillRect/>
          </a:stretch>
        </p:blipFill>
        <p:spPr>
          <a:xfrm>
            <a:off x="8088002" y="2392220"/>
            <a:ext cx="1959565" cy="1326625"/>
          </a:xfrm>
          <a:prstGeom prst="rect">
            <a:avLst/>
          </a:prstGeom>
        </p:spPr>
      </p:pic>
      <p:pic>
        <p:nvPicPr>
          <p:cNvPr id="30" name="Picture 29">
            <a:extLst>
              <a:ext uri="{FF2B5EF4-FFF2-40B4-BE49-F238E27FC236}">
                <a16:creationId xmlns:a16="http://schemas.microsoft.com/office/drawing/2014/main" id="{044754A9-60F7-4DB4-86B1-308C27027DB6}"/>
              </a:ext>
            </a:extLst>
          </p:cNvPr>
          <p:cNvPicPr>
            <a:picLocks noChangeAspect="1"/>
          </p:cNvPicPr>
          <p:nvPr/>
        </p:nvPicPr>
        <p:blipFill>
          <a:blip r:embed="rId5"/>
          <a:stretch>
            <a:fillRect/>
          </a:stretch>
        </p:blipFill>
        <p:spPr>
          <a:xfrm>
            <a:off x="10194528" y="2552502"/>
            <a:ext cx="1788550" cy="1006059"/>
          </a:xfrm>
          <a:prstGeom prst="rect">
            <a:avLst/>
          </a:prstGeom>
        </p:spPr>
      </p:pic>
      <p:pic>
        <p:nvPicPr>
          <p:cNvPr id="9" name="Picture Placeholder 8">
            <a:extLst>
              <a:ext uri="{FF2B5EF4-FFF2-40B4-BE49-F238E27FC236}">
                <a16:creationId xmlns:a16="http://schemas.microsoft.com/office/drawing/2014/main" id="{06454DA4-3AC9-4DBB-9055-FFA24DB7CF9C}"/>
              </a:ext>
            </a:extLst>
          </p:cNvPr>
          <p:cNvPicPr>
            <a:picLocks noGrp="1" noChangeAspect="1"/>
          </p:cNvPicPr>
          <p:nvPr>
            <p:ph type="pic" sz="quarter" idx="12"/>
          </p:nvPr>
        </p:nvPicPr>
        <p:blipFill>
          <a:blip r:embed="rId6"/>
          <a:srcRect t="593" b="593"/>
          <a:stretch>
            <a:fillRect/>
          </a:stretch>
        </p:blipFill>
        <p:spPr>
          <a:prstGeom prst="rect">
            <a:avLst/>
          </a:prstGeom>
        </p:spPr>
      </p:pic>
    </p:spTree>
    <p:extLst>
      <p:ext uri="{BB962C8B-B14F-4D97-AF65-F5344CB8AC3E}">
        <p14:creationId xmlns:p14="http://schemas.microsoft.com/office/powerpoint/2010/main" val="4126733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AE0D-88F0-4123-A369-92983D7E55DC}"/>
              </a:ext>
            </a:extLst>
          </p:cNvPr>
          <p:cNvSpPr>
            <a:spLocks noGrp="1"/>
          </p:cNvSpPr>
          <p:nvPr>
            <p:ph type="title"/>
          </p:nvPr>
        </p:nvSpPr>
        <p:spPr/>
        <p:txBody>
          <a:bodyPr/>
          <a:lstStyle/>
          <a:p>
            <a:r>
              <a:rPr lang="en-US" b="1" u="sng" dirty="0">
                <a:solidFill>
                  <a:schemeClr val="tx1"/>
                </a:solidFill>
                <a:latin typeface="Times New Roman" panose="02020603050405020304" pitchFamily="18" charset="0"/>
                <a:cs typeface="Times New Roman" panose="02020603050405020304" pitchFamily="18" charset="0"/>
              </a:rPr>
              <a:t>WHAT IS MACHINE LEARNING?</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B3873866-C6DF-4447-8D2F-8A88CF14E6CB}"/>
              </a:ext>
            </a:extLst>
          </p:cNvPr>
          <p:cNvSpPr>
            <a:spLocks noGrp="1"/>
          </p:cNvSpPr>
          <p:nvPr>
            <p:ph type="body" sz="quarter" idx="12"/>
          </p:nvPr>
        </p:nvSpPr>
        <p:spPr>
          <a:xfrm>
            <a:off x="432000" y="1166776"/>
            <a:ext cx="3975100" cy="4524447"/>
          </a:xfrm>
        </p:spPr>
        <p:txBody>
          <a:bodyPr/>
          <a:lstStyle/>
          <a:p>
            <a:r>
              <a:rPr lang="en-US" b="0" i="0" dirty="0">
                <a:solidFill>
                  <a:schemeClr val="tx1"/>
                </a:solidFill>
                <a:effectLst/>
                <a:latin typeface="Times New Roman" panose="02020603050405020304" pitchFamily="18" charset="0"/>
                <a:cs typeface="Times New Roman" panose="02020603050405020304" pitchFamily="18" charset="0"/>
              </a:rPr>
              <a:t>Machine learning is a branch of A</a:t>
            </a:r>
            <a:r>
              <a:rPr lang="en-US" b="0" i="0" strike="noStrike" dirty="0">
                <a:solidFill>
                  <a:schemeClr val="tx1"/>
                </a:solidFill>
                <a:effectLst/>
                <a:latin typeface="Times New Roman" panose="02020603050405020304" pitchFamily="18" charset="0"/>
                <a:cs typeface="Times New Roman" panose="02020603050405020304" pitchFamily="18" charset="0"/>
              </a:rPr>
              <a:t>rtificial </a:t>
            </a:r>
            <a:r>
              <a:rPr lang="en-US" dirty="0">
                <a:solidFill>
                  <a:schemeClr val="tx1"/>
                </a:solidFill>
                <a:latin typeface="Times New Roman" panose="02020603050405020304" pitchFamily="18" charset="0"/>
                <a:cs typeface="Times New Roman" panose="02020603050405020304" pitchFamily="18" charset="0"/>
              </a:rPr>
              <a:t>In</a:t>
            </a:r>
            <a:r>
              <a:rPr lang="en-US" b="0" i="0" strike="noStrike" dirty="0">
                <a:solidFill>
                  <a:schemeClr val="tx1"/>
                </a:solidFill>
                <a:effectLst/>
                <a:latin typeface="Times New Roman" panose="02020603050405020304" pitchFamily="18" charset="0"/>
                <a:cs typeface="Times New Roman" panose="02020603050405020304" pitchFamily="18" charset="0"/>
              </a:rPr>
              <a:t>telligence (AI)</a:t>
            </a:r>
            <a:r>
              <a:rPr lang="en-US" b="0" i="0" dirty="0">
                <a:solidFill>
                  <a:schemeClr val="tx1"/>
                </a:solidFill>
                <a:effectLst/>
                <a:latin typeface="Times New Roman" panose="02020603050405020304" pitchFamily="18" charset="0"/>
                <a:cs typeface="Times New Roman" panose="02020603050405020304" pitchFamily="18" charset="0"/>
              </a:rPr>
              <a:t> and computer science which focuses on the use of data and algorithms to imitate the way that humans learn, gradually improving its accuracy</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7A106A1-5BFA-4033-8A49-0E0F2A688C19}"/>
              </a:ext>
            </a:extLst>
          </p:cNvPr>
          <p:cNvSpPr>
            <a:spLocks noGrp="1"/>
          </p:cNvSpPr>
          <p:nvPr>
            <p:ph type="sldNum" sz="quarter" idx="11"/>
          </p:nvPr>
        </p:nvSpPr>
        <p:spPr/>
        <p:txBody>
          <a:bodyPr/>
          <a:lstStyle/>
          <a:p>
            <a:fld id="{4B73C415-D670-4716-A5EC-CC4D52CA2BAC}" type="slidenum">
              <a:rPr lang="en-US" smtClean="0">
                <a:solidFill>
                  <a:schemeClr val="tx1"/>
                </a:solidFill>
              </a:rPr>
              <a:pPr/>
              <a:t>8</a:t>
            </a:fld>
            <a:endParaRPr lang="en-US" dirty="0">
              <a:solidFill>
                <a:schemeClr val="tx1"/>
              </a:solidFill>
            </a:endParaRPr>
          </a:p>
        </p:txBody>
      </p:sp>
      <p:pic>
        <p:nvPicPr>
          <p:cNvPr id="10" name="Picture Placeholder 9">
            <a:extLst>
              <a:ext uri="{FF2B5EF4-FFF2-40B4-BE49-F238E27FC236}">
                <a16:creationId xmlns:a16="http://schemas.microsoft.com/office/drawing/2014/main" id="{ADBB6337-2643-4527-8A85-CB08EFB83E92}"/>
              </a:ext>
            </a:extLst>
          </p:cNvPr>
          <p:cNvPicPr>
            <a:picLocks noGrp="1" noChangeAspect="1"/>
          </p:cNvPicPr>
          <p:nvPr>
            <p:ph type="pic" sz="quarter" idx="13"/>
          </p:nvPr>
        </p:nvPicPr>
        <p:blipFill>
          <a:blip r:embed="rId3"/>
          <a:srcRect t="10555" b="10555"/>
          <a:stretch>
            <a:fillRect/>
          </a:stretch>
        </p:blipFill>
        <p:spPr>
          <a:prstGeom prst="rect">
            <a:avLst/>
          </a:prstGeom>
        </p:spPr>
      </p:pic>
    </p:spTree>
    <p:extLst>
      <p:ext uri="{BB962C8B-B14F-4D97-AF65-F5344CB8AC3E}">
        <p14:creationId xmlns:p14="http://schemas.microsoft.com/office/powerpoint/2010/main" val="1096664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AFED906-603E-4575-A8EB-18849F6201A6}"/>
              </a:ext>
              <a:ext uri="{C183D7F6-B498-43B3-948B-1728B52AA6E4}">
                <adec:decorative xmlns:adec="http://schemas.microsoft.com/office/drawing/2017/decorative" val="1"/>
              </a:ext>
            </a:extLst>
          </p:cNvPr>
          <p:cNvSpPr/>
          <p:nvPr/>
        </p:nvSpPr>
        <p:spPr>
          <a:xfrm>
            <a:off x="0" y="1"/>
            <a:ext cx="432001" cy="636536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title="Placeholder Logo">
            <a:extLst>
              <a:ext uri="{FF2B5EF4-FFF2-40B4-BE49-F238E27FC236}">
                <a16:creationId xmlns:a16="http://schemas.microsoft.com/office/drawing/2014/main" id="{B6C6CF9E-253E-4427-A32A-5C2467E9C3E7}"/>
              </a:ext>
            </a:extLst>
          </p:cNvPr>
          <p:cNvGrpSpPr/>
          <p:nvPr/>
        </p:nvGrpSpPr>
        <p:grpSpPr>
          <a:xfrm>
            <a:off x="10474628" y="262234"/>
            <a:ext cx="1404722" cy="299741"/>
            <a:chOff x="6510608" y="1858229"/>
            <a:chExt cx="2159571" cy="460812"/>
          </a:xfrm>
          <a:gradFill>
            <a:gsLst>
              <a:gs pos="0">
                <a:schemeClr val="accent1"/>
              </a:gs>
              <a:gs pos="51300">
                <a:schemeClr val="accent2"/>
              </a:gs>
              <a:gs pos="100000">
                <a:schemeClr val="accent3"/>
              </a:gs>
            </a:gsLst>
            <a:lin ang="0" scaled="0"/>
          </a:gradFill>
        </p:grpSpPr>
        <p:sp>
          <p:nvSpPr>
            <p:cNvPr id="22" name="Freeform: Shape 21">
              <a:extLst>
                <a:ext uri="{FF2B5EF4-FFF2-40B4-BE49-F238E27FC236}">
                  <a16:creationId xmlns:a16="http://schemas.microsoft.com/office/drawing/2014/main" id="{56EFE9CD-48EA-4600-88AA-120E29187B70}"/>
                </a:ext>
              </a:extLst>
            </p:cNvPr>
            <p:cNvSpPr/>
            <p:nvPr/>
          </p:nvSpPr>
          <p:spPr>
            <a:xfrm>
              <a:off x="6510608" y="1858229"/>
              <a:ext cx="351467" cy="351467"/>
            </a:xfrm>
            <a:custGeom>
              <a:avLst/>
              <a:gdLst>
                <a:gd name="connsiteX0" fmla="*/ 154255 w 351467"/>
                <a:gd name="connsiteY0" fmla="*/ 228454 h 351467"/>
                <a:gd name="connsiteX1" fmla="*/ 29289 w 351467"/>
                <a:gd name="connsiteY1" fmla="*/ 29289 h 351467"/>
                <a:gd name="connsiteX2" fmla="*/ 115203 w 351467"/>
                <a:gd name="connsiteY2" fmla="*/ 29289 h 351467"/>
                <a:gd name="connsiteX3" fmla="*/ 193307 w 351467"/>
                <a:gd name="connsiteY3" fmla="*/ 162065 h 351467"/>
                <a:gd name="connsiteX4" fmla="*/ 271411 w 351467"/>
                <a:gd name="connsiteY4" fmla="*/ 29289 h 351467"/>
                <a:gd name="connsiteX5" fmla="*/ 353420 w 351467"/>
                <a:gd name="connsiteY5" fmla="*/ 29289 h 351467"/>
                <a:gd name="connsiteX6" fmla="*/ 228454 w 351467"/>
                <a:gd name="connsiteY6" fmla="*/ 224548 h 351467"/>
                <a:gd name="connsiteX7" fmla="*/ 228454 w 351467"/>
                <a:gd name="connsiteY7" fmla="*/ 353420 h 351467"/>
                <a:gd name="connsiteX8" fmla="*/ 154255 w 351467"/>
                <a:gd name="connsiteY8" fmla="*/ 353420 h 351467"/>
                <a:gd name="connsiteX9" fmla="*/ 154255 w 351467"/>
                <a:gd name="connsiteY9" fmla="*/ 228454 h 3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467" h="351467">
                  <a:moveTo>
                    <a:pt x="154255" y="228454"/>
                  </a:moveTo>
                  <a:lnTo>
                    <a:pt x="29289" y="29289"/>
                  </a:lnTo>
                  <a:lnTo>
                    <a:pt x="115203" y="29289"/>
                  </a:lnTo>
                  <a:lnTo>
                    <a:pt x="193307" y="162065"/>
                  </a:lnTo>
                  <a:lnTo>
                    <a:pt x="271411" y="29289"/>
                  </a:lnTo>
                  <a:lnTo>
                    <a:pt x="353420" y="29289"/>
                  </a:lnTo>
                  <a:lnTo>
                    <a:pt x="228454" y="224548"/>
                  </a:lnTo>
                  <a:lnTo>
                    <a:pt x="228454" y="353420"/>
                  </a:lnTo>
                  <a:lnTo>
                    <a:pt x="154255" y="353420"/>
                  </a:lnTo>
                  <a:lnTo>
                    <a:pt x="154255" y="228454"/>
                  </a:ln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F519FE9E-CD3D-4D03-9E47-BC22664E57E7}"/>
                </a:ext>
              </a:extLst>
            </p:cNvPr>
            <p:cNvSpPr/>
            <p:nvPr/>
          </p:nvSpPr>
          <p:spPr>
            <a:xfrm>
              <a:off x="6783972" y="1928522"/>
              <a:ext cx="312415" cy="312415"/>
            </a:xfrm>
            <a:custGeom>
              <a:avLst/>
              <a:gdLst>
                <a:gd name="connsiteX0" fmla="*/ 29289 w 312415"/>
                <a:gd name="connsiteY0" fmla="*/ 162065 h 312415"/>
                <a:gd name="connsiteX1" fmla="*/ 29289 w 312415"/>
                <a:gd name="connsiteY1" fmla="*/ 162065 h 312415"/>
                <a:gd name="connsiteX2" fmla="*/ 165971 w 312415"/>
                <a:gd name="connsiteY2" fmla="*/ 29289 h 312415"/>
                <a:gd name="connsiteX3" fmla="*/ 302652 w 312415"/>
                <a:gd name="connsiteY3" fmla="*/ 158160 h 312415"/>
                <a:gd name="connsiteX4" fmla="*/ 302652 w 312415"/>
                <a:gd name="connsiteY4" fmla="*/ 158160 h 312415"/>
                <a:gd name="connsiteX5" fmla="*/ 165971 w 312415"/>
                <a:gd name="connsiteY5" fmla="*/ 287031 h 312415"/>
                <a:gd name="connsiteX6" fmla="*/ 29289 w 312415"/>
                <a:gd name="connsiteY6" fmla="*/ 162065 h 312415"/>
                <a:gd name="connsiteX7" fmla="*/ 232359 w 312415"/>
                <a:gd name="connsiteY7" fmla="*/ 162065 h 312415"/>
                <a:gd name="connsiteX8" fmla="*/ 232359 w 312415"/>
                <a:gd name="connsiteY8" fmla="*/ 162065 h 312415"/>
                <a:gd name="connsiteX9" fmla="*/ 165971 w 312415"/>
                <a:gd name="connsiteY9" fmla="*/ 91772 h 312415"/>
                <a:gd name="connsiteX10" fmla="*/ 99582 w 312415"/>
                <a:gd name="connsiteY10" fmla="*/ 162065 h 312415"/>
                <a:gd name="connsiteX11" fmla="*/ 99582 w 312415"/>
                <a:gd name="connsiteY11" fmla="*/ 162065 h 312415"/>
                <a:gd name="connsiteX12" fmla="*/ 165971 w 312415"/>
                <a:gd name="connsiteY12" fmla="*/ 232359 h 312415"/>
                <a:gd name="connsiteX13" fmla="*/ 232359 w 312415"/>
                <a:gd name="connsiteY13" fmla="*/ 162065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5" h="312415">
                  <a:moveTo>
                    <a:pt x="29289" y="162065"/>
                  </a:moveTo>
                  <a:lnTo>
                    <a:pt x="29289" y="162065"/>
                  </a:lnTo>
                  <a:cubicBezTo>
                    <a:pt x="29289" y="87867"/>
                    <a:pt x="87867" y="29289"/>
                    <a:pt x="165971" y="29289"/>
                  </a:cubicBezTo>
                  <a:cubicBezTo>
                    <a:pt x="244075" y="29289"/>
                    <a:pt x="302652" y="87867"/>
                    <a:pt x="302652" y="158160"/>
                  </a:cubicBezTo>
                  <a:lnTo>
                    <a:pt x="302652" y="158160"/>
                  </a:lnTo>
                  <a:cubicBezTo>
                    <a:pt x="302652" y="228454"/>
                    <a:pt x="244075" y="287031"/>
                    <a:pt x="165971" y="287031"/>
                  </a:cubicBezTo>
                  <a:cubicBezTo>
                    <a:pt x="87867" y="290937"/>
                    <a:pt x="29289" y="236264"/>
                    <a:pt x="29289" y="162065"/>
                  </a:cubicBezTo>
                  <a:close/>
                  <a:moveTo>
                    <a:pt x="232359" y="162065"/>
                  </a:moveTo>
                  <a:lnTo>
                    <a:pt x="232359" y="162065"/>
                  </a:lnTo>
                  <a:cubicBezTo>
                    <a:pt x="232359" y="123013"/>
                    <a:pt x="205023" y="91772"/>
                    <a:pt x="165971" y="91772"/>
                  </a:cubicBezTo>
                  <a:cubicBezTo>
                    <a:pt x="126919" y="91772"/>
                    <a:pt x="99582" y="123013"/>
                    <a:pt x="99582" y="162065"/>
                  </a:cubicBezTo>
                  <a:lnTo>
                    <a:pt x="99582" y="162065"/>
                  </a:lnTo>
                  <a:cubicBezTo>
                    <a:pt x="99582" y="197212"/>
                    <a:pt x="126919" y="232359"/>
                    <a:pt x="165971" y="232359"/>
                  </a:cubicBezTo>
                  <a:cubicBezTo>
                    <a:pt x="208928" y="232359"/>
                    <a:pt x="232359" y="201117"/>
                    <a:pt x="232359" y="162065"/>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E0F44737-B820-487B-8BCF-50DFB953CCB1}"/>
                </a:ext>
              </a:extLst>
            </p:cNvPr>
            <p:cNvSpPr/>
            <p:nvPr/>
          </p:nvSpPr>
          <p:spPr>
            <a:xfrm>
              <a:off x="7084671" y="1936333"/>
              <a:ext cx="273363" cy="312415"/>
            </a:xfrm>
            <a:custGeom>
              <a:avLst/>
              <a:gdLst>
                <a:gd name="connsiteX0" fmla="*/ 29289 w 273363"/>
                <a:gd name="connsiteY0" fmla="*/ 189402 h 312415"/>
                <a:gd name="connsiteX1" fmla="*/ 29289 w 273363"/>
                <a:gd name="connsiteY1" fmla="*/ 29289 h 312415"/>
                <a:gd name="connsiteX2" fmla="*/ 99582 w 273363"/>
                <a:gd name="connsiteY2" fmla="*/ 29289 h 312415"/>
                <a:gd name="connsiteX3" fmla="*/ 99582 w 273363"/>
                <a:gd name="connsiteY3" fmla="*/ 169876 h 312415"/>
                <a:gd name="connsiteX4" fmla="*/ 142540 w 273363"/>
                <a:gd name="connsiteY4" fmla="*/ 220643 h 312415"/>
                <a:gd name="connsiteX5" fmla="*/ 185497 w 273363"/>
                <a:gd name="connsiteY5" fmla="*/ 169876 h 312415"/>
                <a:gd name="connsiteX6" fmla="*/ 185497 w 273363"/>
                <a:gd name="connsiteY6" fmla="*/ 29289 h 312415"/>
                <a:gd name="connsiteX7" fmla="*/ 255790 w 273363"/>
                <a:gd name="connsiteY7" fmla="*/ 29289 h 312415"/>
                <a:gd name="connsiteX8" fmla="*/ 255790 w 273363"/>
                <a:gd name="connsiteY8" fmla="*/ 279221 h 312415"/>
                <a:gd name="connsiteX9" fmla="*/ 185497 w 273363"/>
                <a:gd name="connsiteY9" fmla="*/ 279221 h 312415"/>
                <a:gd name="connsiteX10" fmla="*/ 185497 w 273363"/>
                <a:gd name="connsiteY10" fmla="*/ 244074 h 312415"/>
                <a:gd name="connsiteX11" fmla="*/ 111298 w 273363"/>
                <a:gd name="connsiteY11" fmla="*/ 283126 h 312415"/>
                <a:gd name="connsiteX12" fmla="*/ 29289 w 273363"/>
                <a:gd name="connsiteY12" fmla="*/ 189402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363" h="312415">
                  <a:moveTo>
                    <a:pt x="29289" y="189402"/>
                  </a:moveTo>
                  <a:lnTo>
                    <a:pt x="29289" y="29289"/>
                  </a:lnTo>
                  <a:lnTo>
                    <a:pt x="99582" y="29289"/>
                  </a:lnTo>
                  <a:lnTo>
                    <a:pt x="99582" y="169876"/>
                  </a:lnTo>
                  <a:cubicBezTo>
                    <a:pt x="99582" y="205022"/>
                    <a:pt x="115203" y="220643"/>
                    <a:pt x="142540" y="220643"/>
                  </a:cubicBezTo>
                  <a:cubicBezTo>
                    <a:pt x="169876" y="220643"/>
                    <a:pt x="185497" y="205022"/>
                    <a:pt x="185497" y="169876"/>
                  </a:cubicBezTo>
                  <a:lnTo>
                    <a:pt x="185497" y="29289"/>
                  </a:lnTo>
                  <a:lnTo>
                    <a:pt x="255790" y="29289"/>
                  </a:lnTo>
                  <a:lnTo>
                    <a:pt x="255790" y="279221"/>
                  </a:lnTo>
                  <a:lnTo>
                    <a:pt x="185497" y="279221"/>
                  </a:lnTo>
                  <a:lnTo>
                    <a:pt x="185497" y="244074"/>
                  </a:lnTo>
                  <a:cubicBezTo>
                    <a:pt x="169876" y="263600"/>
                    <a:pt x="146445" y="283126"/>
                    <a:pt x="111298" y="283126"/>
                  </a:cubicBezTo>
                  <a:cubicBezTo>
                    <a:pt x="60530" y="283126"/>
                    <a:pt x="29289" y="247980"/>
                    <a:pt x="29289" y="189402"/>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9F8906E3-194C-4A7B-9B6F-BF9D3EFF28A9}"/>
                </a:ext>
              </a:extLst>
            </p:cNvPr>
            <p:cNvSpPr/>
            <p:nvPr/>
          </p:nvSpPr>
          <p:spPr>
            <a:xfrm>
              <a:off x="7354130" y="1932003"/>
              <a:ext cx="195260" cy="312415"/>
            </a:xfrm>
            <a:custGeom>
              <a:avLst/>
              <a:gdLst>
                <a:gd name="connsiteX0" fmla="*/ 29289 w 195259"/>
                <a:gd name="connsiteY0" fmla="*/ 33618 h 312415"/>
                <a:gd name="connsiteX1" fmla="*/ 99582 w 195259"/>
                <a:gd name="connsiteY1" fmla="*/ 33618 h 312415"/>
                <a:gd name="connsiteX2" fmla="*/ 99582 w 195259"/>
                <a:gd name="connsiteY2" fmla="*/ 84386 h 312415"/>
                <a:gd name="connsiteX3" fmla="*/ 181591 w 195259"/>
                <a:gd name="connsiteY3" fmla="*/ 29713 h 312415"/>
                <a:gd name="connsiteX4" fmla="*/ 181591 w 195259"/>
                <a:gd name="connsiteY4" fmla="*/ 103912 h 312415"/>
                <a:gd name="connsiteX5" fmla="*/ 177686 w 195259"/>
                <a:gd name="connsiteY5" fmla="*/ 103912 h 312415"/>
                <a:gd name="connsiteX6" fmla="*/ 99582 w 195259"/>
                <a:gd name="connsiteY6" fmla="*/ 193731 h 312415"/>
                <a:gd name="connsiteX7" fmla="*/ 99582 w 195259"/>
                <a:gd name="connsiteY7" fmla="*/ 287456 h 312415"/>
                <a:gd name="connsiteX8" fmla="*/ 29289 w 195259"/>
                <a:gd name="connsiteY8" fmla="*/ 287456 h 312415"/>
                <a:gd name="connsiteX9" fmla="*/ 29289 w 195259"/>
                <a:gd name="connsiteY9" fmla="*/ 33618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259" h="312415">
                  <a:moveTo>
                    <a:pt x="29289" y="33618"/>
                  </a:moveTo>
                  <a:lnTo>
                    <a:pt x="99582" y="33618"/>
                  </a:lnTo>
                  <a:lnTo>
                    <a:pt x="99582" y="84386"/>
                  </a:lnTo>
                  <a:cubicBezTo>
                    <a:pt x="115203" y="49239"/>
                    <a:pt x="138634" y="25808"/>
                    <a:pt x="181591" y="29713"/>
                  </a:cubicBezTo>
                  <a:lnTo>
                    <a:pt x="181591" y="103912"/>
                  </a:lnTo>
                  <a:lnTo>
                    <a:pt x="177686" y="103912"/>
                  </a:lnTo>
                  <a:cubicBezTo>
                    <a:pt x="130824" y="103912"/>
                    <a:pt x="99582" y="131248"/>
                    <a:pt x="99582" y="193731"/>
                  </a:cubicBezTo>
                  <a:lnTo>
                    <a:pt x="99582" y="287456"/>
                  </a:lnTo>
                  <a:lnTo>
                    <a:pt x="29289" y="287456"/>
                  </a:lnTo>
                  <a:lnTo>
                    <a:pt x="29289" y="33618"/>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BD481A7-D8E6-4EC8-95C1-2C7D2A8766B0}"/>
                </a:ext>
              </a:extLst>
            </p:cNvPr>
            <p:cNvSpPr/>
            <p:nvPr/>
          </p:nvSpPr>
          <p:spPr>
            <a:xfrm>
              <a:off x="7533769" y="1858229"/>
              <a:ext cx="273363" cy="351467"/>
            </a:xfrm>
            <a:custGeom>
              <a:avLst/>
              <a:gdLst>
                <a:gd name="connsiteX0" fmla="*/ 29289 w 273363"/>
                <a:gd name="connsiteY0" fmla="*/ 29289 h 351467"/>
                <a:gd name="connsiteX1" fmla="*/ 99582 w 273363"/>
                <a:gd name="connsiteY1" fmla="*/ 29289 h 351467"/>
                <a:gd name="connsiteX2" fmla="*/ 99582 w 273363"/>
                <a:gd name="connsiteY2" fmla="*/ 290937 h 351467"/>
                <a:gd name="connsiteX3" fmla="*/ 263601 w 273363"/>
                <a:gd name="connsiteY3" fmla="*/ 290937 h 351467"/>
                <a:gd name="connsiteX4" fmla="*/ 263601 w 273363"/>
                <a:gd name="connsiteY4" fmla="*/ 357325 h 351467"/>
                <a:gd name="connsiteX5" fmla="*/ 29289 w 273363"/>
                <a:gd name="connsiteY5" fmla="*/ 357325 h 351467"/>
                <a:gd name="connsiteX6" fmla="*/ 29289 w 273363"/>
                <a:gd name="connsiteY6" fmla="*/ 29289 h 3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63" h="351467">
                  <a:moveTo>
                    <a:pt x="29289" y="29289"/>
                  </a:moveTo>
                  <a:lnTo>
                    <a:pt x="99582" y="29289"/>
                  </a:lnTo>
                  <a:lnTo>
                    <a:pt x="99582" y="290937"/>
                  </a:lnTo>
                  <a:lnTo>
                    <a:pt x="263601" y="290937"/>
                  </a:lnTo>
                  <a:lnTo>
                    <a:pt x="263601" y="357325"/>
                  </a:lnTo>
                  <a:lnTo>
                    <a:pt x="29289" y="357325"/>
                  </a:lnTo>
                  <a:lnTo>
                    <a:pt x="29289" y="29289"/>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6C26FE9-675A-4EF7-8373-CD61A41E74BE}"/>
                </a:ext>
              </a:extLst>
            </p:cNvPr>
            <p:cNvSpPr/>
            <p:nvPr/>
          </p:nvSpPr>
          <p:spPr>
            <a:xfrm>
              <a:off x="7775891" y="1928522"/>
              <a:ext cx="312415" cy="312415"/>
            </a:xfrm>
            <a:custGeom>
              <a:avLst/>
              <a:gdLst>
                <a:gd name="connsiteX0" fmla="*/ 29289 w 312415"/>
                <a:gd name="connsiteY0" fmla="*/ 162065 h 312415"/>
                <a:gd name="connsiteX1" fmla="*/ 29289 w 312415"/>
                <a:gd name="connsiteY1" fmla="*/ 162065 h 312415"/>
                <a:gd name="connsiteX2" fmla="*/ 165971 w 312415"/>
                <a:gd name="connsiteY2" fmla="*/ 29289 h 312415"/>
                <a:gd name="connsiteX3" fmla="*/ 302652 w 312415"/>
                <a:gd name="connsiteY3" fmla="*/ 158160 h 312415"/>
                <a:gd name="connsiteX4" fmla="*/ 302652 w 312415"/>
                <a:gd name="connsiteY4" fmla="*/ 158160 h 312415"/>
                <a:gd name="connsiteX5" fmla="*/ 165971 w 312415"/>
                <a:gd name="connsiteY5" fmla="*/ 287031 h 312415"/>
                <a:gd name="connsiteX6" fmla="*/ 29289 w 312415"/>
                <a:gd name="connsiteY6" fmla="*/ 162065 h 312415"/>
                <a:gd name="connsiteX7" fmla="*/ 232359 w 312415"/>
                <a:gd name="connsiteY7" fmla="*/ 162065 h 312415"/>
                <a:gd name="connsiteX8" fmla="*/ 232359 w 312415"/>
                <a:gd name="connsiteY8" fmla="*/ 162065 h 312415"/>
                <a:gd name="connsiteX9" fmla="*/ 165971 w 312415"/>
                <a:gd name="connsiteY9" fmla="*/ 91772 h 312415"/>
                <a:gd name="connsiteX10" fmla="*/ 99582 w 312415"/>
                <a:gd name="connsiteY10" fmla="*/ 162065 h 312415"/>
                <a:gd name="connsiteX11" fmla="*/ 99582 w 312415"/>
                <a:gd name="connsiteY11" fmla="*/ 162065 h 312415"/>
                <a:gd name="connsiteX12" fmla="*/ 165971 w 312415"/>
                <a:gd name="connsiteY12" fmla="*/ 232359 h 312415"/>
                <a:gd name="connsiteX13" fmla="*/ 232359 w 312415"/>
                <a:gd name="connsiteY13" fmla="*/ 162065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5" h="312415">
                  <a:moveTo>
                    <a:pt x="29289" y="162065"/>
                  </a:moveTo>
                  <a:lnTo>
                    <a:pt x="29289" y="162065"/>
                  </a:lnTo>
                  <a:cubicBezTo>
                    <a:pt x="29289" y="87867"/>
                    <a:pt x="87867" y="29289"/>
                    <a:pt x="165971" y="29289"/>
                  </a:cubicBezTo>
                  <a:cubicBezTo>
                    <a:pt x="244075" y="29289"/>
                    <a:pt x="302652" y="87867"/>
                    <a:pt x="302652" y="158160"/>
                  </a:cubicBezTo>
                  <a:lnTo>
                    <a:pt x="302652" y="158160"/>
                  </a:lnTo>
                  <a:cubicBezTo>
                    <a:pt x="302652" y="228454"/>
                    <a:pt x="244075" y="287031"/>
                    <a:pt x="165971" y="287031"/>
                  </a:cubicBezTo>
                  <a:cubicBezTo>
                    <a:pt x="87867" y="290937"/>
                    <a:pt x="29289" y="236264"/>
                    <a:pt x="29289" y="162065"/>
                  </a:cubicBezTo>
                  <a:close/>
                  <a:moveTo>
                    <a:pt x="232359" y="162065"/>
                  </a:moveTo>
                  <a:lnTo>
                    <a:pt x="232359" y="162065"/>
                  </a:lnTo>
                  <a:cubicBezTo>
                    <a:pt x="232359" y="123013"/>
                    <a:pt x="205023" y="91772"/>
                    <a:pt x="165971" y="91772"/>
                  </a:cubicBezTo>
                  <a:cubicBezTo>
                    <a:pt x="126919" y="91772"/>
                    <a:pt x="99582" y="123013"/>
                    <a:pt x="99582" y="162065"/>
                  </a:cubicBezTo>
                  <a:lnTo>
                    <a:pt x="99582" y="162065"/>
                  </a:lnTo>
                  <a:cubicBezTo>
                    <a:pt x="99582" y="197212"/>
                    <a:pt x="126919" y="232359"/>
                    <a:pt x="165971" y="232359"/>
                  </a:cubicBezTo>
                  <a:cubicBezTo>
                    <a:pt x="205023" y="232359"/>
                    <a:pt x="232359" y="201117"/>
                    <a:pt x="232359" y="162065"/>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4588720-CF68-4E8C-9DBF-31165C84CBD4}"/>
                </a:ext>
              </a:extLst>
            </p:cNvPr>
            <p:cNvSpPr/>
            <p:nvPr/>
          </p:nvSpPr>
          <p:spPr>
            <a:xfrm>
              <a:off x="8060970" y="1928522"/>
              <a:ext cx="312415" cy="390519"/>
            </a:xfrm>
            <a:custGeom>
              <a:avLst/>
              <a:gdLst>
                <a:gd name="connsiteX0" fmla="*/ 44910 w 312415"/>
                <a:gd name="connsiteY0" fmla="*/ 337799 h 390519"/>
                <a:gd name="connsiteX1" fmla="*/ 68341 w 312415"/>
                <a:gd name="connsiteY1" fmla="*/ 283126 h 390519"/>
                <a:gd name="connsiteX2" fmla="*/ 154255 w 312415"/>
                <a:gd name="connsiteY2" fmla="*/ 306557 h 390519"/>
                <a:gd name="connsiteX3" fmla="*/ 224549 w 312415"/>
                <a:gd name="connsiteY3" fmla="*/ 236264 h 390519"/>
                <a:gd name="connsiteX4" fmla="*/ 224549 w 312415"/>
                <a:gd name="connsiteY4" fmla="*/ 224548 h 390519"/>
                <a:gd name="connsiteX5" fmla="*/ 142539 w 312415"/>
                <a:gd name="connsiteY5" fmla="*/ 263600 h 390519"/>
                <a:gd name="connsiteX6" fmla="*/ 29289 w 312415"/>
                <a:gd name="connsiteY6" fmla="*/ 146445 h 390519"/>
                <a:gd name="connsiteX7" fmla="*/ 29289 w 312415"/>
                <a:gd name="connsiteY7" fmla="*/ 146445 h 390519"/>
                <a:gd name="connsiteX8" fmla="*/ 142539 w 312415"/>
                <a:gd name="connsiteY8" fmla="*/ 29289 h 390519"/>
                <a:gd name="connsiteX9" fmla="*/ 224549 w 312415"/>
                <a:gd name="connsiteY9" fmla="*/ 68341 h 390519"/>
                <a:gd name="connsiteX10" fmla="*/ 224549 w 312415"/>
                <a:gd name="connsiteY10" fmla="*/ 37099 h 390519"/>
                <a:gd name="connsiteX11" fmla="*/ 294842 w 312415"/>
                <a:gd name="connsiteY11" fmla="*/ 37099 h 390519"/>
                <a:gd name="connsiteX12" fmla="*/ 294842 w 312415"/>
                <a:gd name="connsiteY12" fmla="*/ 232359 h 390519"/>
                <a:gd name="connsiteX13" fmla="*/ 263601 w 312415"/>
                <a:gd name="connsiteY13" fmla="*/ 329989 h 390519"/>
                <a:gd name="connsiteX14" fmla="*/ 154255 w 312415"/>
                <a:gd name="connsiteY14" fmla="*/ 365135 h 390519"/>
                <a:gd name="connsiteX15" fmla="*/ 44910 w 312415"/>
                <a:gd name="connsiteY15" fmla="*/ 337799 h 390519"/>
                <a:gd name="connsiteX16" fmla="*/ 224549 w 312415"/>
                <a:gd name="connsiteY16" fmla="*/ 150350 h 390519"/>
                <a:gd name="connsiteX17" fmla="*/ 224549 w 312415"/>
                <a:gd name="connsiteY17" fmla="*/ 150350 h 390519"/>
                <a:gd name="connsiteX18" fmla="*/ 162065 w 312415"/>
                <a:gd name="connsiteY18" fmla="*/ 91772 h 390519"/>
                <a:gd name="connsiteX19" fmla="*/ 99582 w 312415"/>
                <a:gd name="connsiteY19" fmla="*/ 150350 h 390519"/>
                <a:gd name="connsiteX20" fmla="*/ 99582 w 312415"/>
                <a:gd name="connsiteY20" fmla="*/ 150350 h 390519"/>
                <a:gd name="connsiteX21" fmla="*/ 162065 w 312415"/>
                <a:gd name="connsiteY21" fmla="*/ 208928 h 390519"/>
                <a:gd name="connsiteX22" fmla="*/ 224549 w 312415"/>
                <a:gd name="connsiteY22" fmla="*/ 150350 h 3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415" h="390519">
                  <a:moveTo>
                    <a:pt x="44910" y="337799"/>
                  </a:moveTo>
                  <a:lnTo>
                    <a:pt x="68341" y="283126"/>
                  </a:lnTo>
                  <a:cubicBezTo>
                    <a:pt x="95677" y="298747"/>
                    <a:pt x="119108" y="306557"/>
                    <a:pt x="154255" y="306557"/>
                  </a:cubicBezTo>
                  <a:cubicBezTo>
                    <a:pt x="201117" y="306557"/>
                    <a:pt x="224549" y="283126"/>
                    <a:pt x="224549" y="236264"/>
                  </a:cubicBezTo>
                  <a:lnTo>
                    <a:pt x="224549" y="224548"/>
                  </a:lnTo>
                  <a:cubicBezTo>
                    <a:pt x="205023" y="247980"/>
                    <a:pt x="181591" y="263600"/>
                    <a:pt x="142539" y="263600"/>
                  </a:cubicBezTo>
                  <a:cubicBezTo>
                    <a:pt x="83962" y="263600"/>
                    <a:pt x="29289" y="220643"/>
                    <a:pt x="29289" y="146445"/>
                  </a:cubicBezTo>
                  <a:lnTo>
                    <a:pt x="29289" y="146445"/>
                  </a:lnTo>
                  <a:cubicBezTo>
                    <a:pt x="29289" y="72246"/>
                    <a:pt x="83962" y="29289"/>
                    <a:pt x="142539" y="29289"/>
                  </a:cubicBezTo>
                  <a:cubicBezTo>
                    <a:pt x="181591" y="29289"/>
                    <a:pt x="205023" y="44910"/>
                    <a:pt x="224549" y="68341"/>
                  </a:cubicBezTo>
                  <a:lnTo>
                    <a:pt x="224549" y="37099"/>
                  </a:lnTo>
                  <a:lnTo>
                    <a:pt x="294842" y="37099"/>
                  </a:lnTo>
                  <a:lnTo>
                    <a:pt x="294842" y="232359"/>
                  </a:lnTo>
                  <a:cubicBezTo>
                    <a:pt x="294842" y="279221"/>
                    <a:pt x="283126" y="310463"/>
                    <a:pt x="263601" y="329989"/>
                  </a:cubicBezTo>
                  <a:cubicBezTo>
                    <a:pt x="240169" y="353420"/>
                    <a:pt x="205023" y="365135"/>
                    <a:pt x="154255" y="365135"/>
                  </a:cubicBezTo>
                  <a:cubicBezTo>
                    <a:pt x="115203" y="361230"/>
                    <a:pt x="76151" y="353420"/>
                    <a:pt x="44910" y="337799"/>
                  </a:cubicBezTo>
                  <a:close/>
                  <a:moveTo>
                    <a:pt x="224549" y="150350"/>
                  </a:moveTo>
                  <a:lnTo>
                    <a:pt x="224549" y="150350"/>
                  </a:lnTo>
                  <a:cubicBezTo>
                    <a:pt x="224549" y="115203"/>
                    <a:pt x="197212" y="91772"/>
                    <a:pt x="162065" y="91772"/>
                  </a:cubicBezTo>
                  <a:cubicBezTo>
                    <a:pt x="126919" y="91772"/>
                    <a:pt x="99582" y="115203"/>
                    <a:pt x="99582" y="150350"/>
                  </a:cubicBezTo>
                  <a:lnTo>
                    <a:pt x="99582" y="150350"/>
                  </a:lnTo>
                  <a:cubicBezTo>
                    <a:pt x="99582" y="185497"/>
                    <a:pt x="126919" y="208928"/>
                    <a:pt x="162065" y="208928"/>
                  </a:cubicBezTo>
                  <a:cubicBezTo>
                    <a:pt x="201117" y="208928"/>
                    <a:pt x="224549" y="181591"/>
                    <a:pt x="224549" y="150350"/>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9699B46C-8436-4DB4-8FF1-254BCD5399CB}"/>
                </a:ext>
              </a:extLst>
            </p:cNvPr>
            <p:cNvSpPr/>
            <p:nvPr/>
          </p:nvSpPr>
          <p:spPr>
            <a:xfrm>
              <a:off x="8357764" y="1928522"/>
              <a:ext cx="312415" cy="312415"/>
            </a:xfrm>
            <a:custGeom>
              <a:avLst/>
              <a:gdLst>
                <a:gd name="connsiteX0" fmla="*/ 29289 w 312415"/>
                <a:gd name="connsiteY0" fmla="*/ 162065 h 312415"/>
                <a:gd name="connsiteX1" fmla="*/ 29289 w 312415"/>
                <a:gd name="connsiteY1" fmla="*/ 162065 h 312415"/>
                <a:gd name="connsiteX2" fmla="*/ 165971 w 312415"/>
                <a:gd name="connsiteY2" fmla="*/ 29289 h 312415"/>
                <a:gd name="connsiteX3" fmla="*/ 302652 w 312415"/>
                <a:gd name="connsiteY3" fmla="*/ 158160 h 312415"/>
                <a:gd name="connsiteX4" fmla="*/ 302652 w 312415"/>
                <a:gd name="connsiteY4" fmla="*/ 158160 h 312415"/>
                <a:gd name="connsiteX5" fmla="*/ 165971 w 312415"/>
                <a:gd name="connsiteY5" fmla="*/ 287031 h 312415"/>
                <a:gd name="connsiteX6" fmla="*/ 29289 w 312415"/>
                <a:gd name="connsiteY6" fmla="*/ 162065 h 312415"/>
                <a:gd name="connsiteX7" fmla="*/ 228454 w 312415"/>
                <a:gd name="connsiteY7" fmla="*/ 162065 h 312415"/>
                <a:gd name="connsiteX8" fmla="*/ 228454 w 312415"/>
                <a:gd name="connsiteY8" fmla="*/ 162065 h 312415"/>
                <a:gd name="connsiteX9" fmla="*/ 162066 w 312415"/>
                <a:gd name="connsiteY9" fmla="*/ 91772 h 312415"/>
                <a:gd name="connsiteX10" fmla="*/ 95677 w 312415"/>
                <a:gd name="connsiteY10" fmla="*/ 162065 h 312415"/>
                <a:gd name="connsiteX11" fmla="*/ 95677 w 312415"/>
                <a:gd name="connsiteY11" fmla="*/ 162065 h 312415"/>
                <a:gd name="connsiteX12" fmla="*/ 162066 w 312415"/>
                <a:gd name="connsiteY12" fmla="*/ 232359 h 312415"/>
                <a:gd name="connsiteX13" fmla="*/ 228454 w 312415"/>
                <a:gd name="connsiteY13" fmla="*/ 162065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5" h="312415">
                  <a:moveTo>
                    <a:pt x="29289" y="162065"/>
                  </a:moveTo>
                  <a:lnTo>
                    <a:pt x="29289" y="162065"/>
                  </a:lnTo>
                  <a:cubicBezTo>
                    <a:pt x="29289" y="87867"/>
                    <a:pt x="87867" y="29289"/>
                    <a:pt x="165971" y="29289"/>
                  </a:cubicBezTo>
                  <a:cubicBezTo>
                    <a:pt x="244075" y="29289"/>
                    <a:pt x="302652" y="87867"/>
                    <a:pt x="302652" y="158160"/>
                  </a:cubicBezTo>
                  <a:lnTo>
                    <a:pt x="302652" y="158160"/>
                  </a:lnTo>
                  <a:cubicBezTo>
                    <a:pt x="302652" y="228454"/>
                    <a:pt x="244075" y="287031"/>
                    <a:pt x="165971" y="287031"/>
                  </a:cubicBezTo>
                  <a:cubicBezTo>
                    <a:pt x="83962" y="290937"/>
                    <a:pt x="29289" y="236264"/>
                    <a:pt x="29289" y="162065"/>
                  </a:cubicBezTo>
                  <a:close/>
                  <a:moveTo>
                    <a:pt x="228454" y="162065"/>
                  </a:moveTo>
                  <a:lnTo>
                    <a:pt x="228454" y="162065"/>
                  </a:lnTo>
                  <a:cubicBezTo>
                    <a:pt x="228454" y="123013"/>
                    <a:pt x="201117" y="91772"/>
                    <a:pt x="162066" y="91772"/>
                  </a:cubicBezTo>
                  <a:cubicBezTo>
                    <a:pt x="123014" y="91772"/>
                    <a:pt x="95677" y="123013"/>
                    <a:pt x="95677" y="162065"/>
                  </a:cubicBezTo>
                  <a:lnTo>
                    <a:pt x="95677" y="162065"/>
                  </a:lnTo>
                  <a:cubicBezTo>
                    <a:pt x="95677" y="197212"/>
                    <a:pt x="123014" y="232359"/>
                    <a:pt x="162066" y="232359"/>
                  </a:cubicBezTo>
                  <a:cubicBezTo>
                    <a:pt x="205023" y="232359"/>
                    <a:pt x="228454" y="201117"/>
                    <a:pt x="228454" y="162065"/>
                  </a:cubicBezTo>
                  <a:close/>
                </a:path>
              </a:pathLst>
            </a:custGeom>
            <a:grpFill/>
            <a:ln w="9525" cap="flat">
              <a:noFill/>
              <a:prstDash val="solid"/>
              <a:miter/>
            </a:ln>
          </p:spPr>
          <p:txBody>
            <a:bodyPr rtlCol="0" anchor="ctr"/>
            <a:lstStyle/>
            <a:p>
              <a:endParaRPr lang="en-US" dirty="0"/>
            </a:p>
          </p:txBody>
        </p:sp>
      </p:grpSp>
      <p:sp>
        <p:nvSpPr>
          <p:cNvPr id="7" name="Slide Number Placeholder 6">
            <a:extLst>
              <a:ext uri="{FF2B5EF4-FFF2-40B4-BE49-F238E27FC236}">
                <a16:creationId xmlns:a16="http://schemas.microsoft.com/office/drawing/2014/main" id="{B89EE55C-A9E7-4073-8406-46103DF6ABBC}"/>
              </a:ext>
            </a:extLst>
          </p:cNvPr>
          <p:cNvSpPr>
            <a:spLocks noGrp="1"/>
          </p:cNvSpPr>
          <p:nvPr>
            <p:ph type="sldNum" sz="quarter" idx="12"/>
          </p:nvPr>
        </p:nvSpPr>
        <p:spPr/>
        <p:txBody>
          <a:bodyPr/>
          <a:lstStyle/>
          <a:p>
            <a:fld id="{4B73C415-D670-4716-A5EC-CC4D52CA2BAC}" type="slidenum">
              <a:rPr lang="en-US" smtClean="0"/>
              <a:pPr/>
              <a:t>9</a:t>
            </a:fld>
            <a:endParaRPr lang="en-US" dirty="0"/>
          </a:p>
        </p:txBody>
      </p:sp>
      <p:pic>
        <p:nvPicPr>
          <p:cNvPr id="33" name="Picture 32">
            <a:extLst>
              <a:ext uri="{FF2B5EF4-FFF2-40B4-BE49-F238E27FC236}">
                <a16:creationId xmlns:a16="http://schemas.microsoft.com/office/drawing/2014/main" id="{9370878D-6FF1-4552-87B0-DF326FBC5FDC}"/>
              </a:ext>
            </a:extLst>
          </p:cNvPr>
          <p:cNvPicPr>
            <a:picLocks noChangeAspect="1"/>
          </p:cNvPicPr>
          <p:nvPr/>
        </p:nvPicPr>
        <p:blipFill>
          <a:blip r:embed="rId3"/>
          <a:stretch>
            <a:fillRect/>
          </a:stretch>
        </p:blipFill>
        <p:spPr>
          <a:xfrm>
            <a:off x="1524000" y="0"/>
            <a:ext cx="10668000" cy="6365362"/>
          </a:xfrm>
          <a:prstGeom prst="rect">
            <a:avLst/>
          </a:prstGeom>
        </p:spPr>
      </p:pic>
      <p:sp>
        <p:nvSpPr>
          <p:cNvPr id="37" name="Title 1">
            <a:extLst>
              <a:ext uri="{FF2B5EF4-FFF2-40B4-BE49-F238E27FC236}">
                <a16:creationId xmlns:a16="http://schemas.microsoft.com/office/drawing/2014/main" id="{717BC2B9-1E7D-4668-A499-8855493161CD}"/>
              </a:ext>
            </a:extLst>
          </p:cNvPr>
          <p:cNvSpPr>
            <a:spLocks noGrp="1"/>
          </p:cNvSpPr>
          <p:nvPr>
            <p:ph type="ctrTitle"/>
          </p:nvPr>
        </p:nvSpPr>
        <p:spPr bwMode="gray">
          <a:xfrm>
            <a:off x="558800" y="3852951"/>
            <a:ext cx="6299200" cy="2387600"/>
          </a:xfrm>
        </p:spPr>
        <p:txBody>
          <a:bodyPr/>
          <a:lstStyle/>
          <a:p>
            <a:r>
              <a:rPr lang="en-US" sz="4400" b="1" u="sng" dirty="0">
                <a:latin typeface="Times New Roman" panose="02020603050405020304" pitchFamily="18" charset="0"/>
                <a:cs typeface="Times New Roman" panose="02020603050405020304" pitchFamily="18" charset="0"/>
              </a:rPr>
              <a:t>SOME GLIMPSES OF OUR CODE AND OUTPUT</a:t>
            </a:r>
            <a:endParaRPr lang="en-U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6894437"/>
      </p:ext>
    </p:extLst>
  </p:cSld>
  <p:clrMapOvr>
    <a:masterClrMapping/>
  </p:clrMapOvr>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2.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C0BFDF-D948-4F4A-854E-477525F5779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pitch deck</Template>
  <TotalTime>133</TotalTime>
  <Words>527</Words>
  <Application>Microsoft Office PowerPoint</Application>
  <PresentationFormat>Widescreen</PresentationFormat>
  <Paragraphs>90</Paragraphs>
  <Slides>18</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Black</vt:lpstr>
      <vt:lpstr>Calibri</vt:lpstr>
      <vt:lpstr>sohne</vt:lpstr>
      <vt:lpstr>Tahoma</vt:lpstr>
      <vt:lpstr>Times New Roman</vt:lpstr>
      <vt:lpstr>Office Theme</vt:lpstr>
      <vt:lpstr>Rock, Paper &amp; Scissor Recognizer </vt:lpstr>
      <vt:lpstr>TEAM</vt:lpstr>
      <vt:lpstr>About Us</vt:lpstr>
      <vt:lpstr>METHOD OF APPROACH TO SOLVE?</vt:lpstr>
      <vt:lpstr>LIBRARIES USED</vt:lpstr>
      <vt:lpstr>INTRODUCTION </vt:lpstr>
      <vt:lpstr>Deep Learning</vt:lpstr>
      <vt:lpstr>WHAT IS MACHINE LEARNING?</vt:lpstr>
      <vt:lpstr>SOME GLIMPSES OF OUR CODE AND OUTPUT</vt:lpstr>
      <vt:lpstr>PowerPoint Presentation</vt:lpstr>
      <vt:lpstr>PowerPoint Presentation</vt:lpstr>
      <vt:lpstr>PowerPoint Presentation</vt:lpstr>
      <vt:lpstr>PowerPoint Presentation</vt:lpstr>
      <vt:lpstr>PowerPoint Presentation</vt:lpstr>
      <vt:lpstr>PowerPoint Presentation</vt:lpstr>
      <vt:lpstr>Conclusion</vt:lpstr>
      <vt:lpstr>TESTIMONIAL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 Paper &amp; Scissor Recognizer </dc:title>
  <dc:creator>Asutosh   Patra</dc:creator>
  <cp:lastModifiedBy>Asutosh   Patra</cp:lastModifiedBy>
  <cp:revision>60</cp:revision>
  <dcterms:created xsi:type="dcterms:W3CDTF">2021-07-21T18:10:42Z</dcterms:created>
  <dcterms:modified xsi:type="dcterms:W3CDTF">2021-07-22T19:23:34Z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